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  <p:sldMasterId id="2147483663" r:id="rId3"/>
    <p:sldMasterId id="2147483668" r:id="rId4"/>
    <p:sldMasterId id="2147483667" r:id="rId5"/>
    <p:sldMasterId id="2147483664" r:id="rId6"/>
    <p:sldMasterId id="2147483665" r:id="rId7"/>
    <p:sldMasterId id="2147483666" r:id="rId8"/>
  </p:sldMasterIdLst>
  <p:notesMasterIdLst>
    <p:notesMasterId r:id="rId46"/>
  </p:notesMasterIdLst>
  <p:sldIdLst>
    <p:sldId id="292" r:id="rId9"/>
    <p:sldId id="257" r:id="rId10"/>
    <p:sldId id="314" r:id="rId11"/>
    <p:sldId id="259" r:id="rId12"/>
    <p:sldId id="295" r:id="rId13"/>
    <p:sldId id="274" r:id="rId14"/>
    <p:sldId id="275" r:id="rId15"/>
    <p:sldId id="273" r:id="rId16"/>
    <p:sldId id="277" r:id="rId17"/>
    <p:sldId id="315" r:id="rId18"/>
    <p:sldId id="301" r:id="rId19"/>
    <p:sldId id="303" r:id="rId20"/>
    <p:sldId id="279" r:id="rId21"/>
    <p:sldId id="289" r:id="rId22"/>
    <p:sldId id="313" r:id="rId23"/>
    <p:sldId id="304" r:id="rId24"/>
    <p:sldId id="322" r:id="rId25"/>
    <p:sldId id="316" r:id="rId26"/>
    <p:sldId id="317" r:id="rId27"/>
    <p:sldId id="318" r:id="rId28"/>
    <p:sldId id="283" r:id="rId29"/>
    <p:sldId id="284" r:id="rId30"/>
    <p:sldId id="286" r:id="rId31"/>
    <p:sldId id="287" r:id="rId32"/>
    <p:sldId id="288" r:id="rId33"/>
    <p:sldId id="299" r:id="rId34"/>
    <p:sldId id="285" r:id="rId35"/>
    <p:sldId id="320" r:id="rId36"/>
    <p:sldId id="300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23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1A8"/>
    <a:srgbClr val="FF0066"/>
    <a:srgbClr val="CC0066"/>
    <a:srgbClr val="0000FF"/>
    <a:srgbClr val="FF0000"/>
    <a:srgbClr val="DDDDDD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660"/>
  </p:normalViewPr>
  <p:slideViewPr>
    <p:cSldViewPr>
      <p:cViewPr varScale="1">
        <p:scale>
          <a:sx n="101" d="100"/>
          <a:sy n="101" d="100"/>
        </p:scale>
        <p:origin x="24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8A3EDC7-F8A7-4243-BB5B-5F2BDB8691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D85A186-7A7F-4AF3-827A-DCA3385541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9B42CB-1ECC-425C-82D8-C7679D8A1EC8}" type="datetimeFigureOut">
              <a:rPr lang="en-US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B5349317-E76F-4344-B055-E72406434F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A1636605-DA7E-4FA9-945C-655E7D306C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0E615473-0FA9-4598-BE98-08F85BF79F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41694C34-1B32-444D-9700-86BE39F54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8F0EF4F-2FA5-472C-AD33-038D9BCECF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D93ED74-78E9-47B6-B4F8-FAF138770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3F27-BFDF-4A50-BC8A-70E3AF878024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BCA7694-B514-4C63-AA2C-D1BC6BC8F6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218C1A-5976-450D-9DE1-EC607D436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22778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84C094-6D58-4EFA-9780-DC1194C08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8F17-E233-434A-846F-4AF15F904DB0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5828D6FB-6725-461F-A322-C6F27541E7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411ACF-F761-4DDC-AC3C-D1DA5D2F0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332380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A0F5145-E8DF-4E5B-8453-3C26A8CC5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5430-40FA-449A-B080-5728E7F718BF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1C60295-A0EE-4370-88C1-7FA9FFDD8E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7FCBF9-167A-4717-A132-46D6EF626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240306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4888378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2080127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820297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591010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4620783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5631432"/>
      </p:ext>
    </p:extLst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093334"/>
      </p:ext>
    </p:extLst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16026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2E6D85F-AF04-4206-BD77-FAB6E1647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AC8B-DF30-4F42-95EF-7556036DD35A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B74D591-3002-42D0-B47B-A38E590FC5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4EEF25-03C6-4C48-BEA6-96B913549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279591"/>
      </p:ext>
    </p:extLst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303243"/>
      </p:ext>
    </p:extLst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1931826"/>
      </p:ext>
    </p:extLst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332731"/>
      </p:ext>
    </p:extLst>
  </p:cSld>
  <p:clrMapOvr>
    <a:masterClrMapping/>
  </p:clrMapOvr>
  <p:transition spd="slow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0960787"/>
      </p:ext>
    </p:extLst>
  </p:cSld>
  <p:clrMapOvr>
    <a:masterClrMapping/>
  </p:clrMapOvr>
  <p:transition spd="slow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72313"/>
      </p:ext>
    </p:extLst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731504"/>
      </p:ext>
    </p:extLst>
  </p:cSld>
  <p:clrMapOvr>
    <a:masterClrMapping/>
  </p:clrMapOvr>
  <p:transition spd="slow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720697"/>
      </p:ext>
    </p:extLst>
  </p:cSld>
  <p:clrMapOvr>
    <a:masterClrMapping/>
  </p:clrMapOvr>
  <p:transition spd="slow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805784"/>
      </p:ext>
    </p:extLst>
  </p:cSld>
  <p:clrMapOvr>
    <a:masterClrMapping/>
  </p:clrMapOvr>
  <p:transition spd="slow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59264"/>
      </p:ext>
    </p:extLst>
  </p:cSld>
  <p:clrMapOvr>
    <a:masterClrMapping/>
  </p:clrMapOvr>
  <p:transition spd="slow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15860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A2E5AE4-8C3C-4E3C-A4BB-3A7FFDB27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826F-1B58-4B2E-917D-8009D4A2FC45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53DC170-4A77-49D2-8D35-660A27A197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25624C-2A4A-4E06-B6DB-FC5F9FD5E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409662"/>
      </p:ext>
    </p:extLst>
  </p:cSld>
  <p:clrMapOvr>
    <a:masterClrMapping/>
  </p:clrMapOvr>
  <p:transition spd="slow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454762"/>
      </p:ext>
    </p:extLst>
  </p:cSld>
  <p:clrMapOvr>
    <a:masterClrMapping/>
  </p:clrMapOvr>
  <p:transition spd="slow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673698"/>
      </p:ext>
    </p:extLst>
  </p:cSld>
  <p:clrMapOvr>
    <a:masterClrMapping/>
  </p:clrMapOvr>
  <p:transition spd="slow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9182435"/>
      </p:ext>
    </p:extLst>
  </p:cSld>
  <p:clrMapOvr>
    <a:masterClrMapping/>
  </p:clrMapOvr>
  <p:transition spd="slow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7202154"/>
      </p:ext>
    </p:extLst>
  </p:cSld>
  <p:clrMapOvr>
    <a:masterClrMapping/>
  </p:clrMapOvr>
  <p:transition spd="slow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196099"/>
      </p:ext>
    </p:extLst>
  </p:cSld>
  <p:clrMapOvr>
    <a:masterClrMapping/>
  </p:clrMapOvr>
  <p:transition spd="slow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583227"/>
      </p:ext>
    </p:extLst>
  </p:cSld>
  <p:clrMapOvr>
    <a:masterClrMapping/>
  </p:clrMapOvr>
  <p:transition spd="slow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119117"/>
      </p:ext>
    </p:extLst>
  </p:cSld>
  <p:clrMapOvr>
    <a:masterClrMapping/>
  </p:clrMapOvr>
  <p:transition spd="slow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793336"/>
      </p:ext>
    </p:extLst>
  </p:cSld>
  <p:clrMapOvr>
    <a:masterClrMapping/>
  </p:clrMapOvr>
  <p:transition spd="slow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2297248"/>
      </p:ext>
    </p:extLst>
  </p:cSld>
  <p:clrMapOvr>
    <a:masterClrMapping/>
  </p:clrMapOvr>
  <p:transition spd="slow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344305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12711EA-DF46-45E6-8B1D-5DF8E4F8C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4572-2966-42BB-84E6-86106E76A3B0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163D722-0DB4-47FF-9FFC-91C929A3CC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AEAA9-B6FB-4EFC-B360-A560B8083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178448"/>
      </p:ext>
    </p:extLst>
  </p:cSld>
  <p:clrMapOvr>
    <a:masterClrMapping/>
  </p:clrMapOvr>
  <p:transition spd="slow"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236371"/>
      </p:ext>
    </p:extLst>
  </p:cSld>
  <p:clrMapOvr>
    <a:masterClrMapping/>
  </p:clrMapOvr>
  <p:transition spd="slow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799068"/>
      </p:ext>
    </p:extLst>
  </p:cSld>
  <p:clrMapOvr>
    <a:masterClrMapping/>
  </p:clrMapOvr>
  <p:transition spd="slow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255110"/>
      </p:ext>
    </p:extLst>
  </p:cSld>
  <p:clrMapOvr>
    <a:masterClrMapping/>
  </p:clrMapOvr>
  <p:transition spd="slow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7914619"/>
      </p:ext>
    </p:extLst>
  </p:cSld>
  <p:clrMapOvr>
    <a:masterClrMapping/>
  </p:clrMapOvr>
  <p:transition spd="slow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2402851"/>
      </p:ext>
    </p:extLst>
  </p:cSld>
  <p:clrMapOvr>
    <a:masterClrMapping/>
  </p:clrMapOvr>
  <p:transition spd="slow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70376"/>
      </p:ext>
    </p:extLst>
  </p:cSld>
  <p:clrMapOvr>
    <a:masterClrMapping/>
  </p:clrMapOvr>
  <p:transition spd="med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306155"/>
      </p:ext>
    </p:extLst>
  </p:cSld>
  <p:clrMapOvr>
    <a:masterClrMapping/>
  </p:clrMapOvr>
  <p:transition spd="med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889537"/>
      </p:ext>
    </p:extLst>
  </p:cSld>
  <p:clrMapOvr>
    <a:masterClrMapping/>
  </p:clrMapOvr>
  <p:transition spd="med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7601745"/>
      </p:ext>
    </p:extLst>
  </p:cSld>
  <p:clrMapOvr>
    <a:masterClrMapping/>
  </p:clrMapOvr>
  <p:transition spd="med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001613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4C347D8-95F3-41A0-89E0-127940D13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56FC-A29D-409F-8829-33802ABBF443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D18C7805-E0CD-491F-842F-06C5EE89B6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3ED77-0BFE-4DA5-A496-12BCF5462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599"/>
      </p:ext>
    </p:extLst>
  </p:cSld>
  <p:clrMapOvr>
    <a:masterClrMapping/>
  </p:clrMapOvr>
  <p:transition spd="slow"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816311"/>
      </p:ext>
    </p:extLst>
  </p:cSld>
  <p:clrMapOvr>
    <a:masterClrMapping/>
  </p:clrMapOvr>
  <p:transition spd="med"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7823"/>
      </p:ext>
    </p:extLst>
  </p:cSld>
  <p:clrMapOvr>
    <a:masterClrMapping/>
  </p:clrMapOvr>
  <p:transition spd="med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292606"/>
      </p:ext>
    </p:extLst>
  </p:cSld>
  <p:clrMapOvr>
    <a:masterClrMapping/>
  </p:clrMapOvr>
  <p:transition spd="med"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860720"/>
      </p:ext>
    </p:extLst>
  </p:cSld>
  <p:clrMapOvr>
    <a:masterClrMapping/>
  </p:clrMapOvr>
  <p:transition spd="med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4266272"/>
      </p:ext>
    </p:extLst>
  </p:cSld>
  <p:clrMapOvr>
    <a:masterClrMapping/>
  </p:clrMapOvr>
  <p:transition spd="med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2191652"/>
      </p:ext>
    </p:extLst>
  </p:cSld>
  <p:clrMapOvr>
    <a:masterClrMapping/>
  </p:clrMapOvr>
  <p:transition spd="med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5A2C8BD-091E-42A8-B86B-35370E7D7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4C52-DAB9-49C7-BE23-1A6C6D912276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2276DF7-6E76-40EB-9C45-8BC2B11361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C9A7D6-72D9-430A-B883-636A4057AF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5CD0433-8935-4B52-801A-9FC12BE6A8C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9740"/>
      </p:ext>
    </p:extLst>
  </p:cSld>
  <p:clrMapOvr>
    <a:masterClrMapping/>
  </p:clrMapOvr>
  <p:transition spd="slow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1184287-1BAD-4757-A427-CDFB7A43D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2FF4-B0D3-4BE8-8CC0-813CDD7AD09F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892B576-B6BD-46BD-B0B4-616935D602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16E99A-9705-47B4-9F9F-32F63E9B30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DFC161C-39DC-4D23-995A-F3959608464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6659"/>
      </p:ext>
    </p:extLst>
  </p:cSld>
  <p:clrMapOvr>
    <a:masterClrMapping/>
  </p:clrMapOvr>
  <p:transition spd="slow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8BA86CD-B24B-4D4B-BCB0-5B824477D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31E7-4FCE-4527-A82D-5B552D5744C8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4221BA4-1122-4EF8-A971-50890358B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65BA96-8714-42F0-BA64-D233EF4B45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CB2BCD7-C844-4233-B1BB-7B1D02C573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10497"/>
      </p:ext>
    </p:extLst>
  </p:cSld>
  <p:clrMapOvr>
    <a:masterClrMapping/>
  </p:clrMapOvr>
  <p:transition spd="slow"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2A7D06E-948E-43E1-A0F7-4133CAF8D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50AE-0D29-4391-A693-83F0D849C26D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DCB889F-029E-4C31-90BD-2830FFA468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56EFE-D770-40EC-986E-13C3F69049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E94E189-AE18-40E5-B9CF-9B2C88489F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9076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3C37E48D-D8CB-46BE-8C9A-1BD9444E1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F0B4-0690-4EEC-9615-C609AC92D849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05A45918-07AE-4CC1-ADF9-54479FECE2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D3EF7F-5221-4C37-9E42-E3757FCA7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809076"/>
      </p:ext>
    </p:extLst>
  </p:cSld>
  <p:clrMapOvr>
    <a:masterClrMapping/>
  </p:clrMapOvr>
  <p:transition spd="slow"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6ED077C-2797-4F98-A8BC-91D103DF2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B86E-1D56-4DF5-90F0-B2227D5497D9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011E57B4-78A3-4E35-AD43-C9A77083C5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7FA8B2-C593-4CBA-9A79-469FC1C449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F460AD18-9F0B-4208-B617-8597EE5FB4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5500"/>
      </p:ext>
    </p:extLst>
  </p:cSld>
  <p:clrMapOvr>
    <a:masterClrMapping/>
  </p:clrMapOvr>
  <p:transition spd="slow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3F0456F8-926A-4493-A591-D4F1C0AF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01E0-4FF3-4A51-801E-3EFDD640757D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E244880-FC93-4084-B0DE-B29A0CA853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3C8CEB-7D8B-43A2-B8EE-E422154D90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B006924-0E66-4371-94EF-CEA173B0A5F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140"/>
      </p:ext>
    </p:extLst>
  </p:cSld>
  <p:clrMapOvr>
    <a:masterClrMapping/>
  </p:clrMapOvr>
  <p:transition spd="slow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2550002A-A3D2-48E1-A9B5-712D2B018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C548-86BC-4732-9125-26D218A11F74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6A1E5087-6EC7-421F-A3E2-83753E5207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171734-B9DC-49A7-8595-600B7CEBB1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E99678C-E97D-4D3C-AA5E-EAFFFDDCFDF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21944"/>
      </p:ext>
    </p:extLst>
  </p:cSld>
  <p:clrMapOvr>
    <a:masterClrMapping/>
  </p:clrMapOvr>
  <p:transition spd="slow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4A49853-40F3-4534-91B0-95A255EBE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31CE-CCCE-4D4B-8999-56AA7581E7BE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E7323C7-54AD-4AB3-A6DA-A530EA3E4B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7D14A-33CE-4BC8-BC33-551572AC3F0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213A2B6-FEB6-4500-BC93-91FF328E38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935"/>
      </p:ext>
    </p:extLst>
  </p:cSld>
  <p:clrMapOvr>
    <a:masterClrMapping/>
  </p:clrMapOvr>
  <p:transition spd="slow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561C48A-81C3-4AB4-B82F-1D3F3E7DF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2964-26EA-4FB5-9EE0-C2200F8AD36B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4AFD143-7FF8-4F59-B43E-8C2CEE0F6E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E34DC2-9AE4-4E0F-8710-317BF3751C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57FAB6E-447A-4767-8A90-FBA0F830F7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1481"/>
      </p:ext>
    </p:extLst>
  </p:cSld>
  <p:clrMapOvr>
    <a:masterClrMapping/>
  </p:clrMapOvr>
  <p:transition spd="slow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BCFEB7A-6E88-4637-B669-7B1907823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EE0-721B-4E88-A737-F0ED11994FBC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F80B3AC-3D38-45C1-B83B-1B9BC5520F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E7495-1676-40CE-864B-FE8FD504BA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39B51D2-A283-4610-BC62-E9C97ECCD38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40396"/>
      </p:ext>
    </p:extLst>
  </p:cSld>
  <p:clrMapOvr>
    <a:masterClrMapping/>
  </p:clrMapOvr>
  <p:transition spd="slow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7599947-7E77-498E-8205-401B69750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821E2-FB96-402D-9CF5-EA0EC52396E4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15DDE52-CC86-491E-914B-DB1526B8DD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7A8587-33FE-45AE-8670-1EF5589ED0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5F35F26-CC14-4391-BAA6-7CD5B4E77E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95296"/>
      </p:ext>
    </p:extLst>
  </p:cSld>
  <p:clrMapOvr>
    <a:masterClrMapping/>
  </p:clrMapOvr>
  <p:transition spd="slow"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94C81C40-85A0-4B5C-AAE7-97A725063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2060-C676-4461-A3A0-3D65F74B2444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C1BF4ADA-B4B0-4E22-A977-FFD3FA63CD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CE90DC-B6F3-4F01-81C3-4E24529A7C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197B2DF8-138A-49EE-92D8-700D3B32BAF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1847"/>
      </p:ext>
    </p:extLst>
  </p:cSld>
  <p:clrMapOvr>
    <a:masterClrMapping/>
  </p:clrMapOvr>
  <p:transition spd="slow"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F22DF98-605D-4E9E-9199-0F2C8CAF1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EC3F-B7B7-472B-B8FC-F5287C379BBF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6BE853E7-ADF8-43E8-8010-19FA5F62FF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A487AC-2696-4892-9C3E-8A1E934AEA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BF8A0971-EBE8-42D8-98BA-55364301503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69536"/>
      </p:ext>
    </p:extLst>
  </p:cSld>
  <p:clrMapOvr>
    <a:masterClrMapping/>
  </p:clrMapOvr>
  <p:transition spd="slow"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14DD51B-C555-44DC-8E80-20CAF2FBA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4CBF-1B65-4041-93A3-0DE28C8B48B6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1A60B580-A689-4C1B-A502-E46ADA0ABC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68C1FF-0989-4DF2-AD3B-65F0A4F899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1696862-C16B-4F5F-8483-9B8E4C64076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7057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2D8A8C5C-B230-4401-93A1-1032EF92E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11FE0-633B-4FD8-9C33-DF88821C6B07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FF132884-6899-4D5A-800C-906B14B78F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AE076E-7FB4-48C0-A401-556DC65BB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44225"/>
      </p:ext>
    </p:extLst>
  </p:cSld>
  <p:clrMapOvr>
    <a:masterClrMapping/>
  </p:clrMapOvr>
  <p:transition spd="slow"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EFFCB9AC-453C-4903-BF7C-386FA838C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F925-6351-45DF-B580-63A47879D72D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5EB5E9E2-A7D8-4221-A99C-E412F67DB6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4B6FBD-3294-4652-A070-1364F3321D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7ED054D6-576D-4F45-84BB-519A4766E7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7013"/>
      </p:ext>
    </p:extLst>
  </p:cSld>
  <p:clrMapOvr>
    <a:masterClrMapping/>
  </p:clrMapOvr>
  <p:transition spd="slow"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E25638A5-F771-46A7-BF14-7A0C9AEC9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A262-7FA1-41AB-B621-51EF7EB3B91A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0FCC5122-3E53-4DC0-9797-665C9AD405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FE1A71-61DE-4AB4-96CC-39DB2ECF9B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0CC3AD48-6D9D-44F1-9DE9-51C7DADB7B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0537"/>
      </p:ext>
    </p:extLst>
  </p:cSld>
  <p:clrMapOvr>
    <a:masterClrMapping/>
  </p:clrMapOvr>
  <p:transition spd="slow"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4C9E4B28-7EEC-4E79-84E4-FE6ADF224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EC69-3BFD-4B8D-8E32-3FC6403C663F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80990580-CDC6-49E0-A2B5-8ECE3EC824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16361A-1A1A-4C2D-9D1F-59E717F0CC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8179719F-DFA5-4889-861F-214335F2D45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33170"/>
      </p:ext>
    </p:extLst>
  </p:cSld>
  <p:clrMapOvr>
    <a:masterClrMapping/>
  </p:clrMapOvr>
  <p:transition spd="slow"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7B2075E4-D28F-41D2-9A96-A4CB8B9C8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2B06-260C-4F40-95BE-A5C928C1FC0B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5D6859B9-403B-4308-A027-C9127CE608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D3FBA2-4E0C-4D56-B936-DF390C839F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18607855-E7B4-413B-9472-05C637026F0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1367"/>
      </p:ext>
    </p:extLst>
  </p:cSld>
  <p:clrMapOvr>
    <a:masterClrMapping/>
  </p:clrMapOvr>
  <p:transition spd="slow"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8FF504BF-F9BA-45AB-8D86-377CDB4F8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6D12-331E-4E72-9FE3-84AE72A29D79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54889B46-E551-4835-8F0F-30AA077BED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038297-DEAB-4F9B-A152-B93FBAED7F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5A345B3-41DA-4C8B-A1F9-8D20BCC841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63973"/>
      </p:ext>
    </p:extLst>
  </p:cSld>
  <p:clrMapOvr>
    <a:masterClrMapping/>
  </p:clrMapOvr>
  <p:transition spd="slow"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F545D0F-33F1-447A-A9CF-00B86FD79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9BA0-5666-4E16-A55D-89E266A0CB33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42D44D50-E22B-464A-BE3C-557C2114B5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B87903-B59F-4E6E-83C7-1226708C2E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599B320-787E-47AF-BAA7-E621E9C2F0D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2868"/>
      </p:ext>
    </p:extLst>
  </p:cSld>
  <p:clrMapOvr>
    <a:masterClrMapping/>
  </p:clrMapOvr>
  <p:transition spd="slow"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26913746-4448-4941-8B58-7D283600A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8323-FA7E-4684-A69A-616EE5B18EFF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A783BC19-3BE4-417B-A451-8D10166981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C9A94F-9B70-4731-A257-1D7C23A8D7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229E0CC6-1918-4048-AD3B-C841210BD44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3203"/>
      </p:ext>
    </p:extLst>
  </p:cSld>
  <p:clrMapOvr>
    <a:masterClrMapping/>
  </p:clrMapOvr>
  <p:transition spd="slow"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FED89253-1DF2-4D63-8A7C-58C1AECE0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47F9-C563-4605-BDBF-51D3A8BDE553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06B7C85-B516-43FD-92DF-7CF227E0EB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DD2DF5-AD28-4788-BE33-FF84B1A5B6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A92E8EA-CF09-4024-A6CF-BE0B04BA915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9867"/>
      </p:ext>
    </p:extLst>
  </p:cSld>
  <p:clrMapOvr>
    <a:masterClrMapping/>
  </p:clrMapOvr>
  <p:transition spd="slow"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5421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836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7E5ED12-36B7-40CF-BB4C-42E3D20DC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F16C-4C5E-409C-83FA-A21981AE0884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0151E32-31F4-4667-A655-84D7284409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A9C306-60C4-46A2-8BB9-D417E2FC2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459148"/>
      </p:ext>
    </p:extLst>
  </p:cSld>
  <p:clrMapOvr>
    <a:masterClrMapping/>
  </p:clrMapOvr>
  <p:transition spd="slow"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7255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338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82656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934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11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9850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81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5318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374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E3BC015-E8A0-416B-BD39-4AA8436B4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98A7-EA6D-43DC-9875-9CA011F15FC3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864C052-613A-4A68-A18C-FA0E0CCD2D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CE35A-12FB-4CC8-9C22-3BD5BDBEE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19523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0.gi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gif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gi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3">
            <a:extLst>
              <a:ext uri="{FF2B5EF4-FFF2-40B4-BE49-F238E27FC236}">
                <a16:creationId xmlns:a16="http://schemas.microsoft.com/office/drawing/2014/main" id="{D509BBFE-F857-431C-9302-DE3DD519DAC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pic>
          <p:nvPicPr>
            <p:cNvPr id="2069" name="Picture 4" descr="3">
              <a:extLst>
                <a:ext uri="{FF2B5EF4-FFF2-40B4-BE49-F238E27FC236}">
                  <a16:creationId xmlns:a16="http://schemas.microsoft.com/office/drawing/2014/main" id="{CF7440A6-8C04-44F6-99A0-9D04403349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5">
              <a:extLst>
                <a:ext uri="{FF2B5EF4-FFF2-40B4-BE49-F238E27FC236}">
                  <a16:creationId xmlns:a16="http://schemas.microsoft.com/office/drawing/2014/main" id="{8D8CBDB7-79FE-47C4-A739-A668F240644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93" y="17"/>
              <a:ext cx="540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FFFF"/>
                  </a:solidFill>
                  <a:latin typeface="Times New Roman" pitchFamily="18" charset="0"/>
                  <a:sym typeface="Wingdings" pitchFamily="2" charset="2"/>
                </a:rPr>
                <a:t>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FFFF"/>
                  </a:solidFill>
                  <a:latin typeface="Times New Roman" pitchFamily="18" charset="0"/>
                  <a:sym typeface="Wingdings" pitchFamily="2" charset="2"/>
                </a:rPr>
                <a:t>Tin 9</a:t>
              </a:r>
            </a:p>
          </p:txBody>
        </p:sp>
      </p:grpSp>
      <p:sp>
        <p:nvSpPr>
          <p:cNvPr id="2051" name="WordArt 13">
            <a:extLst>
              <a:ext uri="{FF2B5EF4-FFF2-40B4-BE49-F238E27FC236}">
                <a16:creationId xmlns:a16="http://schemas.microsoft.com/office/drawing/2014/main" id="{243647F8-F0EB-4C56-BD1C-90A111060EBA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Tiết 5 - 6</a:t>
            </a:r>
          </a:p>
        </p:txBody>
      </p:sp>
      <p:sp>
        <p:nvSpPr>
          <p:cNvPr id="59406" name="Rectangle 14">
            <a:extLst>
              <a:ext uri="{FF2B5EF4-FFF2-40B4-BE49-F238E27FC236}">
                <a16:creationId xmlns:a16="http://schemas.microsoft.com/office/drawing/2014/main" id="{8B20EA0D-F769-4A66-8D85-D378BA6A88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7032446-539F-4CA2-BFE5-0F1CD6AFD4F0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6618E72E-7FC0-4DA8-B145-A7388C70FB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latin typeface="Times New Roman" panose="02020603050405020304" pitchFamily="18" charset="0"/>
              </a:defRPr>
            </a:lvl1pPr>
          </a:lstStyle>
          <a:p>
            <a:fld id="{D96B146E-4572-4F72-98FB-B5C78991F1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Text Box 17">
            <a:extLst>
              <a:ext uri="{FF2B5EF4-FFF2-40B4-BE49-F238E27FC236}">
                <a16:creationId xmlns:a16="http://schemas.microsoft.com/office/drawing/2014/main" id="{6A21617A-073C-4129-8530-F504F4A02F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0330" y="76200"/>
            <a:ext cx="6726870" cy="838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sz="3200" b="1"/>
          </a:p>
        </p:txBody>
      </p:sp>
      <p:sp>
        <p:nvSpPr>
          <p:cNvPr id="2056" name="WordArt 18">
            <a:extLst>
              <a:ext uri="{FF2B5EF4-FFF2-40B4-BE49-F238E27FC236}">
                <a16:creationId xmlns:a16="http://schemas.microsoft.com/office/drawing/2014/main" id="{7736CC34-F243-434F-ABDD-7637398C4B8B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366046" y="0"/>
            <a:ext cx="6634954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và truy cập thông tin trên Internet.</a:t>
            </a:r>
          </a:p>
        </p:txBody>
      </p:sp>
      <p:grpSp>
        <p:nvGrpSpPr>
          <p:cNvPr id="2057" name="Group 19">
            <a:extLst>
              <a:ext uri="{FF2B5EF4-FFF2-40B4-BE49-F238E27FC236}">
                <a16:creationId xmlns:a16="http://schemas.microsoft.com/office/drawing/2014/main" id="{C7A60029-889F-4F77-920F-F6737305329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021" y="33205"/>
            <a:ext cx="1333025" cy="881196"/>
            <a:chOff x="855" y="239"/>
            <a:chExt cx="710" cy="345"/>
          </a:xfrm>
        </p:grpSpPr>
        <p:pic>
          <p:nvPicPr>
            <p:cNvPr id="2058" name="Picture 7" descr="014">
              <a:extLst>
                <a:ext uri="{FF2B5EF4-FFF2-40B4-BE49-F238E27FC236}">
                  <a16:creationId xmlns:a16="http://schemas.microsoft.com/office/drawing/2014/main" id="{CDB0F447-D1CC-44CA-A57D-6EC575FAF25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Text Box 9">
              <a:extLst>
                <a:ext uri="{FF2B5EF4-FFF2-40B4-BE49-F238E27FC236}">
                  <a16:creationId xmlns:a16="http://schemas.microsoft.com/office/drawing/2014/main" id="{7CDA4636-3BE6-4F94-99FB-8453AF284B2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19701635">
              <a:off x="855" y="360"/>
              <a:ext cx="35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Bài </a:t>
              </a:r>
            </a:p>
          </p:txBody>
        </p:sp>
        <p:sp>
          <p:nvSpPr>
            <p:cNvPr id="2060" name="Text Box 10">
              <a:extLst>
                <a:ext uri="{FF2B5EF4-FFF2-40B4-BE49-F238E27FC236}">
                  <a16:creationId xmlns:a16="http://schemas.microsoft.com/office/drawing/2014/main" id="{09DE1F70-2D2C-431E-88DF-7C5F6B685C9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19747892">
              <a:off x="1189" y="239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extLst>
              <a:ext uri="{FF2B5EF4-FFF2-40B4-BE49-F238E27FC236}">
                <a16:creationId xmlns:a16="http://schemas.microsoft.com/office/drawing/2014/main" id="{249D3FAC-319B-4E80-90C8-1F00B152BC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6161852 w 21600"/>
              <a:gd name="T1" fmla="*/ 0 h 21600"/>
              <a:gd name="T2" fmla="*/ 1804613 w 21600"/>
              <a:gd name="T3" fmla="*/ 1804609 h 21600"/>
              <a:gd name="T4" fmla="*/ 0 w 21600"/>
              <a:gd name="T5" fmla="*/ 6161840 h 21600"/>
              <a:gd name="T6" fmla="*/ 1804613 w 21600"/>
              <a:gd name="T7" fmla="*/ 10519048 h 21600"/>
              <a:gd name="T8" fmla="*/ 6161852 w 21600"/>
              <a:gd name="T9" fmla="*/ 12323657 h 21600"/>
              <a:gd name="T10" fmla="*/ 10519092 w 21600"/>
              <a:gd name="T11" fmla="*/ 10519048 h 21600"/>
              <a:gd name="T12" fmla="*/ 12323705 w 21600"/>
              <a:gd name="T13" fmla="*/ 6161840 h 21600"/>
              <a:gd name="T14" fmla="*/ 10519092 w 21600"/>
              <a:gd name="T15" fmla="*/ 18046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WordArt 3">
            <a:extLst>
              <a:ext uri="{FF2B5EF4-FFF2-40B4-BE49-F238E27FC236}">
                <a16:creationId xmlns:a16="http://schemas.microsoft.com/office/drawing/2014/main" id="{8C9195A0-FC49-4A10-B71D-6CD4D6AE9695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076" name="WordArt 4">
            <a:extLst>
              <a:ext uri="{FF2B5EF4-FFF2-40B4-BE49-F238E27FC236}">
                <a16:creationId xmlns:a16="http://schemas.microsoft.com/office/drawing/2014/main" id="{E72C01FD-923B-466B-AEA5-8A6DB4A354EB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077" name="WordArt 5">
            <a:extLst>
              <a:ext uri="{FF2B5EF4-FFF2-40B4-BE49-F238E27FC236}">
                <a16:creationId xmlns:a16="http://schemas.microsoft.com/office/drawing/2014/main" id="{89F5AAED-6E44-4F81-8962-8220FF5A75D9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078" name="WordArt 6">
            <a:extLst>
              <a:ext uri="{FF2B5EF4-FFF2-40B4-BE49-F238E27FC236}">
                <a16:creationId xmlns:a16="http://schemas.microsoft.com/office/drawing/2014/main" id="{C9BF4580-0A0C-4887-98B2-CA8EC5412BE0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3079" name="Oval 7">
            <a:extLst>
              <a:ext uri="{FF2B5EF4-FFF2-40B4-BE49-F238E27FC236}">
                <a16:creationId xmlns:a16="http://schemas.microsoft.com/office/drawing/2014/main" id="{7C1E652C-F190-43C7-A14F-E555423BB7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80" name="AutoShape 8">
            <a:extLst>
              <a:ext uri="{FF2B5EF4-FFF2-40B4-BE49-F238E27FC236}">
                <a16:creationId xmlns:a16="http://schemas.microsoft.com/office/drawing/2014/main" id="{FC48BFC3-C02B-4B52-BF73-2561FB2F68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6161852 w 21600"/>
              <a:gd name="T1" fmla="*/ 0 h 21600"/>
              <a:gd name="T2" fmla="*/ 1804613 w 21600"/>
              <a:gd name="T3" fmla="*/ 1804609 h 21600"/>
              <a:gd name="T4" fmla="*/ 0 w 21600"/>
              <a:gd name="T5" fmla="*/ 6161840 h 21600"/>
              <a:gd name="T6" fmla="*/ 1804613 w 21600"/>
              <a:gd name="T7" fmla="*/ 10519048 h 21600"/>
              <a:gd name="T8" fmla="*/ 6161852 w 21600"/>
              <a:gd name="T9" fmla="*/ 12323657 h 21600"/>
              <a:gd name="T10" fmla="*/ 10519092 w 21600"/>
              <a:gd name="T11" fmla="*/ 10519048 h 21600"/>
              <a:gd name="T12" fmla="*/ 12323705 w 21600"/>
              <a:gd name="T13" fmla="*/ 6161840 h 21600"/>
              <a:gd name="T14" fmla="*/ 10519092 w 21600"/>
              <a:gd name="T15" fmla="*/ 18046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1C73B7E0-5724-4DB4-A419-1E2A7EF8EA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82" name="AutoShape 10">
            <a:extLst>
              <a:ext uri="{FF2B5EF4-FFF2-40B4-BE49-F238E27FC236}">
                <a16:creationId xmlns:a16="http://schemas.microsoft.com/office/drawing/2014/main" id="{E923F8C6-5F2E-48B2-81B3-49C95F760C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6161852 w 21600"/>
              <a:gd name="T1" fmla="*/ 0 h 21600"/>
              <a:gd name="T2" fmla="*/ 1804613 w 21600"/>
              <a:gd name="T3" fmla="*/ 1804609 h 21600"/>
              <a:gd name="T4" fmla="*/ 0 w 21600"/>
              <a:gd name="T5" fmla="*/ 6161840 h 21600"/>
              <a:gd name="T6" fmla="*/ 1804613 w 21600"/>
              <a:gd name="T7" fmla="*/ 10519048 h 21600"/>
              <a:gd name="T8" fmla="*/ 6161852 w 21600"/>
              <a:gd name="T9" fmla="*/ 12323657 h 21600"/>
              <a:gd name="T10" fmla="*/ 10519092 w 21600"/>
              <a:gd name="T11" fmla="*/ 10519048 h 21600"/>
              <a:gd name="T12" fmla="*/ 12323705 w 21600"/>
              <a:gd name="T13" fmla="*/ 6161840 h 21600"/>
              <a:gd name="T14" fmla="*/ 10519092 w 21600"/>
              <a:gd name="T15" fmla="*/ 18046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1">
            <a:extLst>
              <a:ext uri="{FF2B5EF4-FFF2-40B4-BE49-F238E27FC236}">
                <a16:creationId xmlns:a16="http://schemas.microsoft.com/office/drawing/2014/main" id="{F740A66B-7526-48D6-BCB8-629AE65112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84F2014F-B71E-479C-967C-084C458B4D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6161852 w 21600"/>
              <a:gd name="T1" fmla="*/ 0 h 21600"/>
              <a:gd name="T2" fmla="*/ 1804613 w 21600"/>
              <a:gd name="T3" fmla="*/ 1804613 h 21600"/>
              <a:gd name="T4" fmla="*/ 0 w 21600"/>
              <a:gd name="T5" fmla="*/ 6161852 h 21600"/>
              <a:gd name="T6" fmla="*/ 1804613 w 21600"/>
              <a:gd name="T7" fmla="*/ 10519092 h 21600"/>
              <a:gd name="T8" fmla="*/ 6161852 w 21600"/>
              <a:gd name="T9" fmla="*/ 12323705 h 21600"/>
              <a:gd name="T10" fmla="*/ 10519092 w 21600"/>
              <a:gd name="T11" fmla="*/ 10519092 h 21600"/>
              <a:gd name="T12" fmla="*/ 12323705 w 21600"/>
              <a:gd name="T13" fmla="*/ 6161852 h 21600"/>
              <a:gd name="T14" fmla="*/ 10519092 w 21600"/>
              <a:gd name="T15" fmla="*/ 18046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3">
            <a:extLst>
              <a:ext uri="{FF2B5EF4-FFF2-40B4-BE49-F238E27FC236}">
                <a16:creationId xmlns:a16="http://schemas.microsoft.com/office/drawing/2014/main" id="{289AF40F-0268-46A1-BF71-DD203D6F99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86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F976F51-FDDB-45E9-8AD6-53B05C07F0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b="1"/>
              <a:t>Bài kế</a:t>
            </a: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20D44D56-3F6E-4794-8A8C-A4ACAD848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88" name="AutoShape 16">
            <a:extLst>
              <a:ext uri="{FF2B5EF4-FFF2-40B4-BE49-F238E27FC236}">
                <a16:creationId xmlns:a16="http://schemas.microsoft.com/office/drawing/2014/main" id="{C97254FA-23D6-43E9-84A9-4B02584F73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89" name="AutoShape 17">
            <a:extLst>
              <a:ext uri="{FF2B5EF4-FFF2-40B4-BE49-F238E27FC236}">
                <a16:creationId xmlns:a16="http://schemas.microsoft.com/office/drawing/2014/main" id="{3A7A35E8-987C-4E5F-AE86-7500A094D3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90" name="AutoShape 18">
            <a:extLst>
              <a:ext uri="{FF2B5EF4-FFF2-40B4-BE49-F238E27FC236}">
                <a16:creationId xmlns:a16="http://schemas.microsoft.com/office/drawing/2014/main" id="{88D8CE8E-F57D-4935-861E-47E78FC696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34D52106-075D-4504-9515-884D1CF98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92" name="WordArt 20">
            <a:extLst>
              <a:ext uri="{FF2B5EF4-FFF2-40B4-BE49-F238E27FC236}">
                <a16:creationId xmlns:a16="http://schemas.microsoft.com/office/drawing/2014/main" id="{E3C55C28-EE09-49C3-97EC-9C227CF5D36C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Câu hỏi</a:t>
            </a:r>
          </a:p>
        </p:txBody>
      </p:sp>
      <p:sp>
        <p:nvSpPr>
          <p:cNvPr id="60437" name="AutoShape 2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18EB1D8-4DF3-40B2-9F40-AC7633AF7F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vi-V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Thoát</a:t>
            </a:r>
          </a:p>
        </p:txBody>
      </p:sp>
      <p:sp>
        <p:nvSpPr>
          <p:cNvPr id="60438" name="WordArt 22">
            <a:extLst>
              <a:ext uri="{FF2B5EF4-FFF2-40B4-BE49-F238E27FC236}">
                <a16:creationId xmlns:a16="http://schemas.microsoft.com/office/drawing/2014/main" id="{A97B141E-AAEA-44A6-8A37-BB6E5F4F81E6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Bài tập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DDBF9A5A-98E7-4C80-98BE-9E00BBE30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6161852 w 21600"/>
              <a:gd name="T1" fmla="*/ 0 h 21600"/>
              <a:gd name="T2" fmla="*/ 1804613 w 21600"/>
              <a:gd name="T3" fmla="*/ 1804609 h 21600"/>
              <a:gd name="T4" fmla="*/ 0 w 21600"/>
              <a:gd name="T5" fmla="*/ 6161840 h 21600"/>
              <a:gd name="T6" fmla="*/ 1804613 w 21600"/>
              <a:gd name="T7" fmla="*/ 10519048 h 21600"/>
              <a:gd name="T8" fmla="*/ 6161852 w 21600"/>
              <a:gd name="T9" fmla="*/ 12323657 h 21600"/>
              <a:gd name="T10" fmla="*/ 10519092 w 21600"/>
              <a:gd name="T11" fmla="*/ 10519048 h 21600"/>
              <a:gd name="T12" fmla="*/ 12323705 w 21600"/>
              <a:gd name="T13" fmla="*/ 6161840 h 21600"/>
              <a:gd name="T14" fmla="*/ 10519092 w 21600"/>
              <a:gd name="T15" fmla="*/ 18046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WordArt 3">
            <a:extLst>
              <a:ext uri="{FF2B5EF4-FFF2-40B4-BE49-F238E27FC236}">
                <a16:creationId xmlns:a16="http://schemas.microsoft.com/office/drawing/2014/main" id="{8F968248-441D-4A71-A0D3-9C71893CF4FB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4100" name="WordArt 4">
            <a:extLst>
              <a:ext uri="{FF2B5EF4-FFF2-40B4-BE49-F238E27FC236}">
                <a16:creationId xmlns:a16="http://schemas.microsoft.com/office/drawing/2014/main" id="{9A090D30-E433-4AE0-81A2-1044D51DD112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4BC8CE1F-FC1C-4FEC-8F64-485887C6940B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4102" name="WordArt 6">
            <a:extLst>
              <a:ext uri="{FF2B5EF4-FFF2-40B4-BE49-F238E27FC236}">
                <a16:creationId xmlns:a16="http://schemas.microsoft.com/office/drawing/2014/main" id="{CF632C31-5FB4-4EB0-BEEB-32850ADE44A4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4103" name="Oval 7">
            <a:extLst>
              <a:ext uri="{FF2B5EF4-FFF2-40B4-BE49-F238E27FC236}">
                <a16:creationId xmlns:a16="http://schemas.microsoft.com/office/drawing/2014/main" id="{2DB58A48-4129-4C07-B623-62DEAE63EE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5EF079D2-C882-4B16-9E27-56A44DAD28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6161852 w 21600"/>
              <a:gd name="T1" fmla="*/ 0 h 21600"/>
              <a:gd name="T2" fmla="*/ 1804613 w 21600"/>
              <a:gd name="T3" fmla="*/ 1804609 h 21600"/>
              <a:gd name="T4" fmla="*/ 0 w 21600"/>
              <a:gd name="T5" fmla="*/ 6161840 h 21600"/>
              <a:gd name="T6" fmla="*/ 1804613 w 21600"/>
              <a:gd name="T7" fmla="*/ 10519048 h 21600"/>
              <a:gd name="T8" fmla="*/ 6161852 w 21600"/>
              <a:gd name="T9" fmla="*/ 12323657 h 21600"/>
              <a:gd name="T10" fmla="*/ 10519092 w 21600"/>
              <a:gd name="T11" fmla="*/ 10519048 h 21600"/>
              <a:gd name="T12" fmla="*/ 12323705 w 21600"/>
              <a:gd name="T13" fmla="*/ 6161840 h 21600"/>
              <a:gd name="T14" fmla="*/ 10519092 w 21600"/>
              <a:gd name="T15" fmla="*/ 18046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Oval 9">
            <a:extLst>
              <a:ext uri="{FF2B5EF4-FFF2-40B4-BE49-F238E27FC236}">
                <a16:creationId xmlns:a16="http://schemas.microsoft.com/office/drawing/2014/main" id="{27BBDED5-663E-4E24-B0D6-54DB7C9EF6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2CF6025A-18A1-432F-B7AD-54A27E16E8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6161852 w 21600"/>
              <a:gd name="T1" fmla="*/ 0 h 21600"/>
              <a:gd name="T2" fmla="*/ 1804613 w 21600"/>
              <a:gd name="T3" fmla="*/ 1804609 h 21600"/>
              <a:gd name="T4" fmla="*/ 0 w 21600"/>
              <a:gd name="T5" fmla="*/ 6161840 h 21600"/>
              <a:gd name="T6" fmla="*/ 1804613 w 21600"/>
              <a:gd name="T7" fmla="*/ 10519048 h 21600"/>
              <a:gd name="T8" fmla="*/ 6161852 w 21600"/>
              <a:gd name="T9" fmla="*/ 12323657 h 21600"/>
              <a:gd name="T10" fmla="*/ 10519092 w 21600"/>
              <a:gd name="T11" fmla="*/ 10519048 h 21600"/>
              <a:gd name="T12" fmla="*/ 12323705 w 21600"/>
              <a:gd name="T13" fmla="*/ 6161840 h 21600"/>
              <a:gd name="T14" fmla="*/ 10519092 w 21600"/>
              <a:gd name="T15" fmla="*/ 18046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1">
            <a:extLst>
              <a:ext uri="{FF2B5EF4-FFF2-40B4-BE49-F238E27FC236}">
                <a16:creationId xmlns:a16="http://schemas.microsoft.com/office/drawing/2014/main" id="{5EC1E332-CFEC-42FC-9D37-7AE1BFDBB2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08" name="AutoShape 12">
            <a:extLst>
              <a:ext uri="{FF2B5EF4-FFF2-40B4-BE49-F238E27FC236}">
                <a16:creationId xmlns:a16="http://schemas.microsoft.com/office/drawing/2014/main" id="{65025855-157B-489B-9963-6550C05CAD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6161852 w 21600"/>
              <a:gd name="T1" fmla="*/ 0 h 21600"/>
              <a:gd name="T2" fmla="*/ 1804613 w 21600"/>
              <a:gd name="T3" fmla="*/ 1804613 h 21600"/>
              <a:gd name="T4" fmla="*/ 0 w 21600"/>
              <a:gd name="T5" fmla="*/ 6161852 h 21600"/>
              <a:gd name="T6" fmla="*/ 1804613 w 21600"/>
              <a:gd name="T7" fmla="*/ 10519092 h 21600"/>
              <a:gd name="T8" fmla="*/ 6161852 w 21600"/>
              <a:gd name="T9" fmla="*/ 12323705 h 21600"/>
              <a:gd name="T10" fmla="*/ 10519092 w 21600"/>
              <a:gd name="T11" fmla="*/ 10519092 h 21600"/>
              <a:gd name="T12" fmla="*/ 12323705 w 21600"/>
              <a:gd name="T13" fmla="*/ 6161852 h 21600"/>
              <a:gd name="T14" fmla="*/ 10519092 w 21600"/>
              <a:gd name="T15" fmla="*/ 18046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3">
            <a:extLst>
              <a:ext uri="{FF2B5EF4-FFF2-40B4-BE49-F238E27FC236}">
                <a16:creationId xmlns:a16="http://schemas.microsoft.com/office/drawing/2014/main" id="{F7EB42F7-73E1-4085-9C97-369818BE2B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10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E2E59B7-9EC2-4703-A3C2-52C171BEB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b="1"/>
              <a:t>Bài kế</a:t>
            </a:r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AAD610F9-F414-47FA-AF33-90CBEA331B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1EFAC441-28A9-4898-B95F-07A1658C2D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13" name="AutoShape 17">
            <a:extLst>
              <a:ext uri="{FF2B5EF4-FFF2-40B4-BE49-F238E27FC236}">
                <a16:creationId xmlns:a16="http://schemas.microsoft.com/office/drawing/2014/main" id="{BCE9C839-90EC-4B5A-A4C2-361A050B5F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14" name="AutoShape 18">
            <a:extLst>
              <a:ext uri="{FF2B5EF4-FFF2-40B4-BE49-F238E27FC236}">
                <a16:creationId xmlns:a16="http://schemas.microsoft.com/office/drawing/2014/main" id="{5EE6444D-E705-4421-93D3-D310E80BA9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4DC6BCD3-7A7B-4846-A7B5-03D8F8B56D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16" name="WordArt 20">
            <a:extLst>
              <a:ext uri="{FF2B5EF4-FFF2-40B4-BE49-F238E27FC236}">
                <a16:creationId xmlns:a16="http://schemas.microsoft.com/office/drawing/2014/main" id="{EDE8CF14-1914-4DC2-BC05-6EF65D9F979D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Câu hỏi</a:t>
            </a:r>
          </a:p>
        </p:txBody>
      </p:sp>
      <p:sp>
        <p:nvSpPr>
          <p:cNvPr id="61461" name="AutoShape 2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60357D1-7B4C-4506-A275-B8C1F7EC63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vi-V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Thoát</a:t>
            </a:r>
          </a:p>
        </p:txBody>
      </p:sp>
      <p:sp>
        <p:nvSpPr>
          <p:cNvPr id="61462" name="WordArt 22">
            <a:extLst>
              <a:ext uri="{FF2B5EF4-FFF2-40B4-BE49-F238E27FC236}">
                <a16:creationId xmlns:a16="http://schemas.microsoft.com/office/drawing/2014/main" id="{7EC68FBB-842C-4491-8F85-16F7EA9BF8BF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4" name="WordArt 22">
            <a:extLst>
              <a:ext uri="{FF2B5EF4-FFF2-40B4-BE49-F238E27FC236}">
                <a16:creationId xmlns:a16="http://schemas.microsoft.com/office/drawing/2014/main" id="{F44AB1AA-16B8-439B-9A98-85A15FB77507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</a:t>
            </a:r>
          </a:p>
        </p:txBody>
      </p:sp>
      <p:pic>
        <p:nvPicPr>
          <p:cNvPr id="5125" name="Picture 2" descr="icon-bieutuong_31">
            <a:extLst>
              <a:ext uri="{FF2B5EF4-FFF2-40B4-BE49-F238E27FC236}">
                <a16:creationId xmlns:a16="http://schemas.microsoft.com/office/drawing/2014/main" id="{8B918B0D-ABBD-4378-9EDA-2AFFBCFC65C9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con-bieutuong_31">
            <a:extLst>
              <a:ext uri="{FF2B5EF4-FFF2-40B4-BE49-F238E27FC236}">
                <a16:creationId xmlns:a16="http://schemas.microsoft.com/office/drawing/2014/main" id="{6FA1D0D6-24A2-4365-8D74-D63312877175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WordArt 3">
            <a:extLst>
              <a:ext uri="{FF2B5EF4-FFF2-40B4-BE49-F238E27FC236}">
                <a16:creationId xmlns:a16="http://schemas.microsoft.com/office/drawing/2014/main" id="{39147726-0DB4-4271-8162-78ABB0D8DEA0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0" y="15875"/>
            <a:ext cx="39385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vi-VN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7 -0.00069 C 0.5967 -0.00046 -0.00695 0.00139 -0.00764 0.00347 C -0.00764 0.00555 0.5967 -0.00069 0.5967 -0.00046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DCEF4134-59D7-4AB0-9DA7-C1AC62CBCF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0" y="0"/>
            <a:chExt cx="5760" cy="658"/>
          </a:xfrm>
        </p:grpSpPr>
        <p:grpSp>
          <p:nvGrpSpPr>
            <p:cNvPr id="7177" name="Group 3">
              <a:extLst>
                <a:ext uri="{FF2B5EF4-FFF2-40B4-BE49-F238E27FC236}">
                  <a16:creationId xmlns:a16="http://schemas.microsoft.com/office/drawing/2014/main" id="{27CC2FE9-13B1-4864-9FBA-9912DC3ECF1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60" cy="658"/>
              <a:chOff x="0" y="0"/>
              <a:chExt cx="5760" cy="658"/>
            </a:xfrm>
          </p:grpSpPr>
          <p:pic>
            <p:nvPicPr>
              <p:cNvPr id="7185" name="Picture 4" descr="3">
                <a:extLst>
                  <a:ext uri="{FF2B5EF4-FFF2-40B4-BE49-F238E27FC236}">
                    <a16:creationId xmlns:a16="http://schemas.microsoft.com/office/drawing/2014/main" id="{E7C47C71-4FD5-4EA3-A87F-531C8AAF949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6" name="Text Box 5">
                <a:extLst>
                  <a:ext uri="{FF2B5EF4-FFF2-40B4-BE49-F238E27FC236}">
                    <a16:creationId xmlns:a16="http://schemas.microsoft.com/office/drawing/2014/main" id="{99075463-D739-48F0-A1D1-9C83F10C76FB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3200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Tin 9</a:t>
                </a:r>
              </a:p>
            </p:txBody>
          </p:sp>
        </p:grpSp>
        <p:grpSp>
          <p:nvGrpSpPr>
            <p:cNvPr id="7178" name="Group 6">
              <a:extLst>
                <a:ext uri="{FF2B5EF4-FFF2-40B4-BE49-F238E27FC236}">
                  <a16:creationId xmlns:a16="http://schemas.microsoft.com/office/drawing/2014/main" id="{CD9DEF88-ED31-4CC0-BB0E-1CEE3F865B8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7179" name="Rectangle 7" descr="Horizontal brick">
                <a:extLst>
                  <a:ext uri="{FF2B5EF4-FFF2-40B4-BE49-F238E27FC236}">
                    <a16:creationId xmlns:a16="http://schemas.microsoft.com/office/drawing/2014/main" id="{C3B5808F-C451-483A-8B9F-447DE289CB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pattFill prst="horzBrick">
                <a:fgClr>
                  <a:srgbClr val="FCA2C4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grpSp>
            <p:nvGrpSpPr>
              <p:cNvPr id="7180" name="Group 8">
                <a:extLst>
                  <a:ext uri="{FF2B5EF4-FFF2-40B4-BE49-F238E27FC236}">
                    <a16:creationId xmlns:a16="http://schemas.microsoft.com/office/drawing/2014/main" id="{6621592F-4292-4AAD-914D-F9E4DE9768C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7181" name="Picture 9" descr="Untitled-4 copy">
                  <a:extLst>
                    <a:ext uri="{FF2B5EF4-FFF2-40B4-BE49-F238E27FC236}">
                      <a16:creationId xmlns:a16="http://schemas.microsoft.com/office/drawing/2014/main" id="{D5D8F1BA-8BA4-4958-B783-6985DE25848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182" name="Group 10">
                  <a:extLst>
                    <a:ext uri="{FF2B5EF4-FFF2-40B4-BE49-F238E27FC236}">
                      <a16:creationId xmlns:a16="http://schemas.microsoft.com/office/drawing/2014/main" id="{F7EBA33B-0533-46FB-9DF6-85B4E126301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7183" name="WordArt 11">
                    <a:extLst>
                      <a:ext uri="{FF2B5EF4-FFF2-40B4-BE49-F238E27FC236}">
                        <a16:creationId xmlns:a16="http://schemas.microsoft.com/office/drawing/2014/main" id="{682FE33C-C9EC-4F9E-918A-6C3C282F8064}"/>
                      </a:ext>
                    </a:extLst>
                  </p:cNvPr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7184" name="WordArt 12">
                    <a:extLst>
                      <a:ext uri="{FF2B5EF4-FFF2-40B4-BE49-F238E27FC236}">
                        <a16:creationId xmlns:a16="http://schemas.microsoft.com/office/drawing/2014/main" id="{A174313B-B064-4E42-A578-F8B1D92F44F7}"/>
                      </a:ext>
                    </a:extLst>
                  </p:cNvPr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7171" name="WordArt 13">
            <a:extLst>
              <a:ext uri="{FF2B5EF4-FFF2-40B4-BE49-F238E27FC236}">
                <a16:creationId xmlns:a16="http://schemas.microsoft.com/office/drawing/2014/main" id="{79E1CF44-BBB3-4323-920A-246F165DC6F5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Tiết 5 - 6</a:t>
            </a:r>
          </a:p>
        </p:txBody>
      </p:sp>
      <p:sp>
        <p:nvSpPr>
          <p:cNvPr id="62478" name="Rectangle 14">
            <a:extLst>
              <a:ext uri="{FF2B5EF4-FFF2-40B4-BE49-F238E27FC236}">
                <a16:creationId xmlns:a16="http://schemas.microsoft.com/office/drawing/2014/main" id="{816107D5-ED61-4DD7-9C32-3FDD0456CB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27C5B9A-BEB7-4D1F-B466-30604490B82B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2479" name="Rectangle 15">
            <a:extLst>
              <a:ext uri="{FF2B5EF4-FFF2-40B4-BE49-F238E27FC236}">
                <a16:creationId xmlns:a16="http://schemas.microsoft.com/office/drawing/2014/main" id="{A107E124-7224-476B-90C5-3CEAC92331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latin typeface="Times New Roman" panose="02020603050405020304" pitchFamily="18" charset="0"/>
              </a:defRPr>
            </a:lvl1pPr>
          </a:lstStyle>
          <a:p>
            <a:fld id="{7218AE37-8914-48D2-8104-0FDC9E8CAB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2480" name="Rectangle 16">
            <a:extLst>
              <a:ext uri="{FF2B5EF4-FFF2-40B4-BE49-F238E27FC236}">
                <a16:creationId xmlns:a16="http://schemas.microsoft.com/office/drawing/2014/main" id="{60E3476E-7A32-4813-8F17-E6C26A4409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ABAB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BD3D89B4-0D87-47F5-9359-98D3DD2C98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2575" y="176213"/>
            <a:ext cx="6600825" cy="738187"/>
          </a:xfrm>
          <a:prstGeom prst="rect">
            <a:avLst/>
          </a:prstGeom>
          <a:solidFill>
            <a:srgbClr val="FFFF00">
              <a:alpha val="60001"/>
            </a:srgbClr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vi-VN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7176" name="WordArt 18">
            <a:extLst>
              <a:ext uri="{FF2B5EF4-FFF2-40B4-BE49-F238E27FC236}">
                <a16:creationId xmlns:a16="http://schemas.microsoft.com/office/drawing/2014/main" id="{38E7532A-9E37-4EFD-9445-82955CC861EB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600200" y="76200"/>
            <a:ext cx="64770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và truy cập thông tin trên Internet.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B91F3B98-773A-4BAD-A09E-4CE78D9F0B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8208" name="Group 3">
              <a:extLst>
                <a:ext uri="{FF2B5EF4-FFF2-40B4-BE49-F238E27FC236}">
                  <a16:creationId xmlns:a16="http://schemas.microsoft.com/office/drawing/2014/main" id="{C2560493-2C66-46E3-91D3-E46496DDF9C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8216" name="Picture 4" descr="3">
                <a:extLst>
                  <a:ext uri="{FF2B5EF4-FFF2-40B4-BE49-F238E27FC236}">
                    <a16:creationId xmlns:a16="http://schemas.microsoft.com/office/drawing/2014/main" id="{2A78D83C-2D29-42BE-A174-D20FF013CE9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7" name="Text Box 5">
                <a:extLst>
                  <a:ext uri="{FF2B5EF4-FFF2-40B4-BE49-F238E27FC236}">
                    <a16:creationId xmlns:a16="http://schemas.microsoft.com/office/drawing/2014/main" id="{BC6FAD9E-6832-42B9-A773-38151249DE44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3200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Tin 9</a:t>
                </a:r>
              </a:p>
            </p:txBody>
          </p:sp>
        </p:grpSp>
        <p:grpSp>
          <p:nvGrpSpPr>
            <p:cNvPr id="8209" name="Group 6">
              <a:extLst>
                <a:ext uri="{FF2B5EF4-FFF2-40B4-BE49-F238E27FC236}">
                  <a16:creationId xmlns:a16="http://schemas.microsoft.com/office/drawing/2014/main" id="{2275EF25-C794-40E2-98D2-F3C10CCB08B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8210" name="Rectangle 7" descr="Horizontal brick">
                <a:extLst>
                  <a:ext uri="{FF2B5EF4-FFF2-40B4-BE49-F238E27FC236}">
                    <a16:creationId xmlns:a16="http://schemas.microsoft.com/office/drawing/2014/main" id="{852699A4-D57C-4A6A-9B52-D72DD99473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pattFill prst="horzBrick">
                <a:fgClr>
                  <a:srgbClr val="FCA2C4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grpSp>
            <p:nvGrpSpPr>
              <p:cNvPr id="8211" name="Group 8">
                <a:extLst>
                  <a:ext uri="{FF2B5EF4-FFF2-40B4-BE49-F238E27FC236}">
                    <a16:creationId xmlns:a16="http://schemas.microsoft.com/office/drawing/2014/main" id="{FB8C80F1-AE88-4CB4-ABAF-0A3D96490FE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8212" name="Picture 9" descr="Untitled-4 copy">
                  <a:extLst>
                    <a:ext uri="{FF2B5EF4-FFF2-40B4-BE49-F238E27FC236}">
                      <a16:creationId xmlns:a16="http://schemas.microsoft.com/office/drawing/2014/main" id="{1EFEE682-FE13-4306-B981-CDCF979C97A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213" name="Group 10">
                  <a:extLst>
                    <a:ext uri="{FF2B5EF4-FFF2-40B4-BE49-F238E27FC236}">
                      <a16:creationId xmlns:a16="http://schemas.microsoft.com/office/drawing/2014/main" id="{1E3419E5-EE21-431B-82E5-E29A133A18B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8214" name="WordArt 11">
                    <a:extLst>
                      <a:ext uri="{FF2B5EF4-FFF2-40B4-BE49-F238E27FC236}">
                        <a16:creationId xmlns:a16="http://schemas.microsoft.com/office/drawing/2014/main" id="{A11BADA4-1D64-4E34-B983-EC58947DD586}"/>
                      </a:ext>
                    </a:extLst>
                  </p:cNvPr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8215" name="WordArt 12">
                    <a:extLst>
                      <a:ext uri="{FF2B5EF4-FFF2-40B4-BE49-F238E27FC236}">
                        <a16:creationId xmlns:a16="http://schemas.microsoft.com/office/drawing/2014/main" id="{BED02216-3020-4E37-B9FD-CADCFF67F646}"/>
                      </a:ext>
                    </a:extLst>
                  </p:cNvPr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27653" name="Text Box 5">
            <a:extLst>
              <a:ext uri="{FF2B5EF4-FFF2-40B4-BE49-F238E27FC236}">
                <a16:creationId xmlns:a16="http://schemas.microsoft.com/office/drawing/2014/main" id="{438EBAAB-369E-4E8E-B6BB-E8149C7455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2575" y="176213"/>
            <a:ext cx="6600825" cy="738187"/>
          </a:xfrm>
          <a:prstGeom prst="rect">
            <a:avLst/>
          </a:prstGeom>
          <a:solidFill>
            <a:srgbClr val="FFFF00">
              <a:alpha val="60001"/>
            </a:srgbClr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vi-VN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8196" name="WordArt 14">
            <a:extLst>
              <a:ext uri="{FF2B5EF4-FFF2-40B4-BE49-F238E27FC236}">
                <a16:creationId xmlns:a16="http://schemas.microsoft.com/office/drawing/2014/main" id="{CDBEF8D4-5C13-421C-948E-863951D69B90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600200" y="76200"/>
            <a:ext cx="64770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và truy cập thông tin trên Internet.</a:t>
            </a:r>
          </a:p>
        </p:txBody>
      </p:sp>
      <p:sp>
        <p:nvSpPr>
          <p:cNvPr id="8197" name="WordArt 15">
            <a:extLst>
              <a:ext uri="{FF2B5EF4-FFF2-40B4-BE49-F238E27FC236}">
                <a16:creationId xmlns:a16="http://schemas.microsoft.com/office/drawing/2014/main" id="{E64CC673-6BC4-4540-90E6-043D96EE4FC4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Tiết 5 - 6</a:t>
            </a:r>
          </a:p>
        </p:txBody>
      </p:sp>
      <p:grpSp>
        <p:nvGrpSpPr>
          <p:cNvPr id="8198" name="Group 16">
            <a:extLst>
              <a:ext uri="{FF2B5EF4-FFF2-40B4-BE49-F238E27FC236}">
                <a16:creationId xmlns:a16="http://schemas.microsoft.com/office/drawing/2014/main" id="{A5148DE3-47CC-4550-98AD-E8F5A8AFB1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90600"/>
            <a:ext cx="9144000" cy="5494338"/>
            <a:chOff x="0" y="625"/>
            <a:chExt cx="5760" cy="3461"/>
          </a:xfrm>
        </p:grpSpPr>
        <p:pic>
          <p:nvPicPr>
            <p:cNvPr id="8204" name="Picture 17" descr="Hinhdong003">
              <a:extLst>
                <a:ext uri="{FF2B5EF4-FFF2-40B4-BE49-F238E27FC236}">
                  <a16:creationId xmlns:a16="http://schemas.microsoft.com/office/drawing/2014/main" id="{E2DC7EC9-7EEF-4F46-AD11-86354331925E}"/>
                </a:ext>
              </a:extLst>
            </p:cNvPr>
            <p:cNvPicPr>
              <a:picLocks noChangeAspect="1" noChangeArrowheads="1" noCrop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8" descr="VoNhatTruong2013L">
              <a:extLst>
                <a:ext uri="{FF2B5EF4-FFF2-40B4-BE49-F238E27FC236}">
                  <a16:creationId xmlns:a16="http://schemas.microsoft.com/office/drawing/2014/main" id="{43AF1C9A-A619-4141-A14E-EF01530F95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9" descr="hinh_dep093">
              <a:extLst>
                <a:ext uri="{FF2B5EF4-FFF2-40B4-BE49-F238E27FC236}">
                  <a16:creationId xmlns:a16="http://schemas.microsoft.com/office/drawing/2014/main" id="{4F186051-8795-4FD6-A932-77883D5623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20" descr="Hinhdong002">
              <a:extLst>
                <a:ext uri="{FF2B5EF4-FFF2-40B4-BE49-F238E27FC236}">
                  <a16:creationId xmlns:a16="http://schemas.microsoft.com/office/drawing/2014/main" id="{D625487D-37BD-4FE0-8B4B-D61DEC7BC21B}"/>
                </a:ext>
              </a:extLst>
            </p:cNvPr>
            <p:cNvPicPr>
              <a:picLocks noChangeAspect="1" noChangeArrowheads="1" noCrop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09" name="Rectangle 21">
            <a:extLst>
              <a:ext uri="{FF2B5EF4-FFF2-40B4-BE49-F238E27FC236}">
                <a16:creationId xmlns:a16="http://schemas.microsoft.com/office/drawing/2014/main" id="{B62BC860-332E-4E30-ADE1-50DE3DDA58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5ED509B-565F-4CAC-9C27-E998A72A95BA}" type="datetimeFigureOut">
              <a:rPr lang="vi-VN"/>
              <a:pPr>
                <a:defRPr/>
              </a:pPr>
              <a:t>07/10/2021</a:t>
            </a:fld>
            <a:endParaRPr lang="en-US"/>
          </a:p>
        </p:txBody>
      </p:sp>
      <p:sp>
        <p:nvSpPr>
          <p:cNvPr id="63510" name="Rectangle 22">
            <a:extLst>
              <a:ext uri="{FF2B5EF4-FFF2-40B4-BE49-F238E27FC236}">
                <a16:creationId xmlns:a16="http://schemas.microsoft.com/office/drawing/2014/main" id="{F20D15DA-F692-497C-A78B-DFF9836B02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latin typeface="Times New Roman" panose="02020603050405020304" pitchFamily="18" charset="0"/>
              </a:defRPr>
            </a:lvl1pPr>
          </a:lstStyle>
          <a:p>
            <a:fld id="{75AE035D-B36E-4B61-89DB-F6DEDABF4F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511" name="Rectangle 23">
            <a:extLst>
              <a:ext uri="{FF2B5EF4-FFF2-40B4-BE49-F238E27FC236}">
                <a16:creationId xmlns:a16="http://schemas.microsoft.com/office/drawing/2014/main" id="{BB0FB2E2-ADEC-4E81-8769-B278995F39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ABAB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202" name="Picture 24" descr="hinhdonghay">
            <a:extLst>
              <a:ext uri="{FF2B5EF4-FFF2-40B4-BE49-F238E27FC236}">
                <a16:creationId xmlns:a16="http://schemas.microsoft.com/office/drawing/2014/main" id="{11620506-D8E8-4A0B-B3D2-2057663B1EA0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511925"/>
            <a:ext cx="223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5" descr="hinhdonghay">
            <a:extLst>
              <a:ext uri="{FF2B5EF4-FFF2-40B4-BE49-F238E27FC236}">
                <a16:creationId xmlns:a16="http://schemas.microsoft.com/office/drawing/2014/main" id="{6E892BAF-B36F-4A64-9CFC-E1D02BCE363B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511925"/>
            <a:ext cx="30591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4">
            <a:extLst>
              <a:ext uri="{FF2B5EF4-FFF2-40B4-BE49-F238E27FC236}">
                <a16:creationId xmlns:a16="http://schemas.microsoft.com/office/drawing/2014/main" id="{C19BD8D4-25AD-430C-ABC8-B95E67933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19200"/>
            <a:ext cx="518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B71B8DF1-AB22-486B-BC38-3D4D0434E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1/ Internet là gì?</a:t>
            </a:r>
          </a:p>
        </p:txBody>
      </p:sp>
      <p:sp>
        <p:nvSpPr>
          <p:cNvPr id="88068" name="Rectangle 1">
            <a:extLst>
              <a:ext uri="{FF2B5EF4-FFF2-40B4-BE49-F238E27FC236}">
                <a16:creationId xmlns:a16="http://schemas.microsoft.com/office/drawing/2014/main" id="{160DF121-B6B8-43BC-BDF2-C125ED430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3048000"/>
            <a:ext cx="839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/>
              <a:t>2/ Hãy nêu một số dịch vụ trên Internet?</a:t>
            </a:r>
          </a:p>
        </p:txBody>
      </p:sp>
      <p:sp>
        <p:nvSpPr>
          <p:cNvPr id="88069" name="Rectangle 6">
            <a:extLst>
              <a:ext uri="{FF2B5EF4-FFF2-40B4-BE49-F238E27FC236}">
                <a16:creationId xmlns:a16="http://schemas.microsoft.com/office/drawing/2014/main" id="{F9232FAA-5BD2-495A-9E02-EF0028152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38100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/>
              <a:t>3/ Một vài ứng dụng khác trên Internet?</a:t>
            </a: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>
            <a:extLst>
              <a:ext uri="{FF2B5EF4-FFF2-40B4-BE49-F238E27FC236}">
                <a16:creationId xmlns:a16="http://schemas.microsoft.com/office/drawing/2014/main" id="{BBC4C764-93F7-4EDA-AAC0-DF7463760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43050"/>
            <a:ext cx="6289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Siêu văn bản và trang web</a:t>
            </a:r>
          </a:p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Website, địa chỉ website và trang chủ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7192CA7A-EF84-4227-87FD-CD783D56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90800"/>
            <a:ext cx="784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Khi truy cập vào một website, bao giờ cũng có một trang web được mở ra đầu tiên. Trang đó gọi là gì  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36770-82E5-4C56-8051-9FC9BBF6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7696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73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2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nl-NL" altLang="en-US" sz="2800">
                <a:solidFill>
                  <a:srgbClr val="FF0000"/>
                </a:solidFill>
              </a:rPr>
              <a:t>Trang chủ của một website: là trang web được mở ra đầu tiên khi truy cập vào website đó. Địa chỉ trang chủ là địa chỉ của website.</a:t>
            </a:r>
            <a:r>
              <a:rPr lang="nl-NL" altLang="en-US" sz="2800"/>
              <a:t> </a:t>
            </a:r>
            <a:endParaRPr lang="en-US" altLang="en-US" sz="2800"/>
          </a:p>
        </p:txBody>
      </p:sp>
      <p:sp>
        <p:nvSpPr>
          <p:cNvPr id="1030" name="Content Placeholder 2">
            <a:extLst>
              <a:ext uri="{FF2B5EF4-FFF2-40B4-BE49-F238E27FC236}">
                <a16:creationId xmlns:a16="http://schemas.microsoft.com/office/drawing/2014/main" id="{068D9B07-3BEC-434E-8063-D7DA036F49F4}"/>
              </a:ext>
            </a:extLst>
          </p:cNvPr>
          <p:cNvSpPr>
            <a:spLocks/>
          </p:cNvSpPr>
          <p:nvPr/>
        </p:nvSpPr>
        <p:spPr bwMode="auto">
          <a:xfrm>
            <a:off x="381000" y="990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 chức thông tin trên Internet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r:id="rId2" imgW="822311" imgH="268228"/>
        </mc:Choice>
        <mc:Fallback>
          <p:control r:id="rId2" imgW="822311" imgH="268228">
            <p:pic>
              <p:nvPicPr>
                <p:cNvPr id="1026" name="FOfficeDoc2">
                  <a:extLst>
                    <a:ext uri="{FF2B5EF4-FFF2-40B4-BE49-F238E27FC236}">
                      <a16:creationId xmlns:a16="http://schemas.microsoft.com/office/drawing/2014/main" id="{C5D424A6-D2F9-46A7-9876-E660C33D7FAD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34150"/>
                  <a:ext cx="990600" cy="323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>
            <a:extLst>
              <a:ext uri="{FF2B5EF4-FFF2-40B4-BE49-F238E27FC236}">
                <a16:creationId xmlns:a16="http://schemas.microsoft.com/office/drawing/2014/main" id="{1F0909B1-4318-4E71-9FE5-0BB49E241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>
            <a:extLst>
              <a:ext uri="{FF2B5EF4-FFF2-40B4-BE49-F238E27FC236}">
                <a16:creationId xmlns:a16="http://schemas.microsoft.com/office/drawing/2014/main" id="{18B533FE-7CDE-4BAF-A20C-E4A0A381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18922AC3-8BDE-484D-AF17-F3BC0FA9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315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Trình duyệt web.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600481-2F01-4682-8467-6B7E3C5CF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432800" cy="20097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indent="519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800">
                <a:solidFill>
                  <a:srgbClr val="FF0000"/>
                </a:solidFill>
              </a:rPr>
              <a:t> Trình duyệt web là một phần mềm ứng dụng giúp người  dùng giao tiếp với hệ thống www: truy cập các trang web và khai thác các tài nguyên trên internet.</a:t>
            </a:r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446E0AFD-52F7-4E48-A695-89702F54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09800"/>
            <a:ext cx="4387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- Thế nào là trình duyệt web?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3" name="Rectangle 11">
            <a:extLst>
              <a:ext uri="{FF2B5EF4-FFF2-40B4-BE49-F238E27FC236}">
                <a16:creationId xmlns:a16="http://schemas.microsoft.com/office/drawing/2014/main" id="{922D6800-B325-4F6D-91E3-ACB3AFC4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2. Truy cập  web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6" grpId="0" animBg="1"/>
      <p:bldP spid="47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F19EC466-C7DA-4B20-AB28-069810ADD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- Em hãy nêu một số trình duyệt web mà em biết?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AE0C023-C44A-47D8-88F6-95CB4CB45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549525"/>
            <a:ext cx="7404100" cy="245903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/>
              <a:t> </a:t>
            </a:r>
          </a:p>
          <a:p>
            <a:pPr eaLnBrk="1" hangingPunct="1"/>
            <a:r>
              <a:rPr lang="en-US" altLang="en-US" sz="2800">
                <a:solidFill>
                  <a:srgbClr val="9900CC"/>
                </a:solidFill>
                <a:latin typeface="Times New Roman" panose="02020603050405020304" pitchFamily="18" charset="0"/>
              </a:rPr>
              <a:t>+ Cốc cốc.</a:t>
            </a:r>
          </a:p>
          <a:p>
            <a:pPr eaLnBrk="1" hangingPunct="1"/>
            <a:r>
              <a:rPr lang="en-US" altLang="en-US" sz="2800">
                <a:solidFill>
                  <a:srgbClr val="9900CC"/>
                </a:solidFill>
                <a:latin typeface="Times New Roman" panose="02020603050405020304" pitchFamily="18" charset="0"/>
              </a:rPr>
              <a:t>+ Mozilla Firefox.</a:t>
            </a:r>
          </a:p>
          <a:p>
            <a:pPr eaLnBrk="1" hangingPunct="1"/>
            <a:r>
              <a:rPr lang="en-US" altLang="en-US" sz="2800">
                <a:solidFill>
                  <a:srgbClr val="9900CC"/>
                </a:solidFill>
                <a:latin typeface="Times New Roman" panose="02020603050405020304" pitchFamily="18" charset="0"/>
              </a:rPr>
              <a:t>+ Opera</a:t>
            </a:r>
          </a:p>
          <a:p>
            <a:pPr eaLnBrk="1" hangingPunct="1"/>
            <a:r>
              <a:rPr lang="en-US" altLang="en-US" sz="2800">
                <a:solidFill>
                  <a:srgbClr val="9900CC"/>
                </a:solidFill>
                <a:latin typeface="Times New Roman" panose="02020603050405020304" pitchFamily="18" charset="0"/>
              </a:rPr>
              <a:t>+ Google Chrome…</a:t>
            </a:r>
          </a:p>
        </p:txBody>
      </p:sp>
      <p:sp>
        <p:nvSpPr>
          <p:cNvPr id="100356" name="Rectangle 1">
            <a:extLst>
              <a:ext uri="{FF2B5EF4-FFF2-40B4-BE49-F238E27FC236}">
                <a16:creationId xmlns:a16="http://schemas.microsoft.com/office/drawing/2014/main" id="{40E68507-FD5D-4979-AD7B-CE6C3750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315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Trình duyệt web.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7" name="Rectangle 10">
            <a:extLst>
              <a:ext uri="{FF2B5EF4-FFF2-40B4-BE49-F238E27FC236}">
                <a16:creationId xmlns:a16="http://schemas.microsoft.com/office/drawing/2014/main" id="{BB2BE6E2-B51E-4B7C-A20C-62579D90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0488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2. Truy cập  web</a:t>
            </a:r>
          </a:p>
        </p:txBody>
      </p:sp>
      <p:pic>
        <p:nvPicPr>
          <p:cNvPr id="100358" name="Picture 12">
            <a:extLst>
              <a:ext uri="{FF2B5EF4-FFF2-40B4-BE49-F238E27FC236}">
                <a16:creationId xmlns:a16="http://schemas.microsoft.com/office/drawing/2014/main" id="{FD96FC12-38AC-46B1-906A-E9A4F160E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156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13" descr="ANd9GcQ3uzZoKE3zUclk-dMqq4Y3RgQmGhNsZoRNc9V6pV56XJ8-pFk3Gg">
            <a:extLst>
              <a:ext uri="{FF2B5EF4-FFF2-40B4-BE49-F238E27FC236}">
                <a16:creationId xmlns:a16="http://schemas.microsoft.com/office/drawing/2014/main" id="{26C6BEA1-41EE-4241-AF6F-9C954AAE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29200"/>
            <a:ext cx="1828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14">
            <a:extLst>
              <a:ext uri="{FF2B5EF4-FFF2-40B4-BE49-F238E27FC236}">
                <a16:creationId xmlns:a16="http://schemas.microsoft.com/office/drawing/2014/main" id="{CDB81563-A66E-4E7D-8135-AFA46A9E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70475"/>
            <a:ext cx="1828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1" descr="Screen Clipping">
            <a:extLst>
              <a:ext uri="{FF2B5EF4-FFF2-40B4-BE49-F238E27FC236}">
                <a16:creationId xmlns:a16="http://schemas.microsoft.com/office/drawing/2014/main" id="{3041F91D-6BBE-41CB-B85B-A117B8146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2375"/>
            <a:ext cx="19812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>
            <a:extLst>
              <a:ext uri="{FF2B5EF4-FFF2-40B4-BE49-F238E27FC236}">
                <a16:creationId xmlns:a16="http://schemas.microsoft.com/office/drawing/2014/main" id="{8814F1D9-15C7-4D85-B6AE-14BB777C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46A1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>
                <a:solidFill>
                  <a:srgbClr val="46A1A8"/>
                </a:solidFill>
              </a:rPr>
              <a:t>Truy cập  trang web</a:t>
            </a:r>
            <a:r>
              <a:rPr lang="en-US" altLang="en-US" sz="2800" b="1">
                <a:solidFill>
                  <a:srgbClr val="46A1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1379" name="Rectangle 5">
            <a:extLst>
              <a:ext uri="{FF2B5EF4-FFF2-40B4-BE49-F238E27FC236}">
                <a16:creationId xmlns:a16="http://schemas.microsoft.com/office/drawing/2014/main" id="{5145B0E9-9864-48BD-B5D4-37BE3616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0488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2. Truy cập  web</a:t>
            </a:r>
          </a:p>
        </p:txBody>
      </p:sp>
      <p:pic>
        <p:nvPicPr>
          <p:cNvPr id="101380" name="Picture 2">
            <a:extLst>
              <a:ext uri="{FF2B5EF4-FFF2-40B4-BE49-F238E27FC236}">
                <a16:creationId xmlns:a16="http://schemas.microsoft.com/office/drawing/2014/main" id="{141AB231-8E09-4281-BF5C-B81C6C9F2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9150"/>
            <a:ext cx="79248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>
            <a:extLst>
              <a:ext uri="{FF2B5EF4-FFF2-40B4-BE49-F238E27FC236}">
                <a16:creationId xmlns:a16="http://schemas.microsoft.com/office/drawing/2014/main" id="{9D25FB42-F6F9-4BDD-925D-2989F793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B57A76-E822-4CD7-829D-2BD1D8F31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3716457"/>
            <a:ext cx="8640762" cy="24857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800">
                <a:solidFill>
                  <a:srgbClr val="FF0000"/>
                </a:solidFill>
              </a:rPr>
              <a:t> Muốn truy cập vào một trang web ta làm như sau: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     + Mở trình duyệt web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     + Nhập địa chỉ của trang web vào ô địa chỉ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     + Nhấn Enter.</a:t>
            </a:r>
          </a:p>
        </p:txBody>
      </p:sp>
      <p:sp>
        <p:nvSpPr>
          <p:cNvPr id="57350" name="AutoShape 6">
            <a:extLst>
              <a:ext uri="{FF2B5EF4-FFF2-40B4-BE49-F238E27FC236}">
                <a16:creationId xmlns:a16="http://schemas.microsoft.com/office/drawing/2014/main" id="{EF45A212-8AD9-4443-80E7-D3228AE5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8001000" cy="1023938"/>
          </a:xfrm>
          <a:prstGeom prst="wedgeRoundRectCallout">
            <a:avLst>
              <a:gd name="adj1" fmla="val 46171"/>
              <a:gd name="adj2" fmla="val 9992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00CC"/>
                </a:solidFill>
              </a:rPr>
              <a:t>Em hãy trình bày các bước để truy cập được một trang web trên internet?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3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8B2E48A-E992-46A3-BFE9-369F9B765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30525"/>
            <a:ext cx="75438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 anchor="ctr">
            <a:spAutoFit/>
          </a:bodyPr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- Về nhà học bài</a:t>
            </a:r>
            <a:endParaRPr lang="en-US" altLang="en-US" sz="3200">
              <a:sym typeface="Wingdings" panose="05000000000000000000" pitchFamily="2" charset="2"/>
            </a:endParaRPr>
          </a:p>
          <a:p>
            <a:pPr eaLnBrk="1" hangingPunct="1"/>
            <a:r>
              <a:rPr lang="nl-NL" altLang="en-US" sz="3200"/>
              <a:t>- Làm các bài tập trong SGK</a:t>
            </a:r>
          </a:p>
          <a:p>
            <a:pPr eaLnBrk="1" hangingPunct="1"/>
            <a:r>
              <a:rPr lang="nl-NL" altLang="en-US" sz="3200"/>
              <a:t>- Xem trước phần: </a:t>
            </a:r>
            <a:r>
              <a:rPr lang="nl-NL" altLang="en-US" sz="3200" b="1">
                <a:solidFill>
                  <a:srgbClr val="6600FF"/>
                </a:solidFill>
              </a:rPr>
              <a:t>3. Tìm kiếm thông tin trên Internet</a:t>
            </a:r>
            <a:endParaRPr lang="en-US" altLang="en-US" sz="3200" b="1">
              <a:solidFill>
                <a:srgbClr val="6600FF"/>
              </a:solidFill>
            </a:endParaRPr>
          </a:p>
        </p:txBody>
      </p:sp>
      <p:sp>
        <p:nvSpPr>
          <p:cNvPr id="103427" name="WordArt 3">
            <a:extLst>
              <a:ext uri="{FF2B5EF4-FFF2-40B4-BE49-F238E27FC236}">
                <a16:creationId xmlns:a16="http://schemas.microsoft.com/office/drawing/2014/main" id="{8EA815C7-0ABC-46B2-9448-D3A6BF5063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396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DẶN DÒ</a:t>
            </a:r>
          </a:p>
        </p:txBody>
      </p:sp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789C1A14-5CC4-4E55-A714-35256FEB8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5438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 anchor="ctr">
            <a:spAutoFit/>
          </a:bodyPr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nl-NL" altLang="en-US" sz="2800" b="1"/>
              <a:t>1. Tổ chức thông tin trên Internet</a:t>
            </a:r>
          </a:p>
          <a:p>
            <a:pPr algn="just" eaLnBrk="1" hangingPunct="1">
              <a:spcBef>
                <a:spcPct val="20000"/>
              </a:spcBef>
            </a:pPr>
            <a:endParaRPr lang="nl-NL" altLang="en-US" sz="2800" b="1"/>
          </a:p>
          <a:p>
            <a:pPr algn="just" eaLnBrk="1" hangingPunct="1">
              <a:spcBef>
                <a:spcPct val="20000"/>
              </a:spcBef>
            </a:pPr>
            <a:r>
              <a:rPr lang="nl-NL" altLang="en-US" sz="2800" b="1"/>
              <a:t>2. Truy cập Web</a:t>
            </a:r>
          </a:p>
          <a:p>
            <a:pPr algn="just" eaLnBrk="1" hangingPunct="1">
              <a:spcBef>
                <a:spcPct val="20000"/>
              </a:spcBef>
            </a:pPr>
            <a:endParaRPr lang="nl-NL" altLang="en-US" sz="2800" b="1"/>
          </a:p>
          <a:p>
            <a:pPr algn="just" eaLnBrk="1" hangingPunct="1">
              <a:spcBef>
                <a:spcPct val="20000"/>
              </a:spcBef>
            </a:pPr>
            <a:r>
              <a:rPr lang="nl-NL" altLang="en-US" sz="2800" b="1">
                <a:solidFill>
                  <a:srgbClr val="6600FF"/>
                </a:solidFill>
              </a:rPr>
              <a:t>3. Tìm kiếm thông tin trên Internet</a:t>
            </a:r>
            <a:endParaRPr lang="en-US" altLang="en-US" sz="2800">
              <a:solidFill>
                <a:srgbClr val="6600FF"/>
              </a:solidFill>
            </a:endParaRPr>
          </a:p>
        </p:txBody>
      </p:sp>
      <p:sp>
        <p:nvSpPr>
          <p:cNvPr id="104451" name="WordArt 3">
            <a:extLst>
              <a:ext uri="{FF2B5EF4-FFF2-40B4-BE49-F238E27FC236}">
                <a16:creationId xmlns:a16="http://schemas.microsoft.com/office/drawing/2014/main" id="{A8294BD5-9F2B-4A16-A1A4-1034CAF067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396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NỘI DUNG</a:t>
            </a:r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98929E-0C2A-43D4-A9FE-CE64693A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0"/>
            <a:ext cx="8150225" cy="13319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indent="519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</a:rPr>
              <a:t>Siêu văn bản là loại văn bản tích hợp nhiều dạng dữ liệu khác nhau như: văn bản, hình ảnh, âm thanh, video …và các siêu liên kết đến các siêu văn bản khác</a:t>
            </a:r>
          </a:p>
        </p:txBody>
      </p:sp>
      <p:sp>
        <p:nvSpPr>
          <p:cNvPr id="105475" name="Rectangle 1">
            <a:extLst>
              <a:ext uri="{FF2B5EF4-FFF2-40B4-BE49-F238E27FC236}">
                <a16:creationId xmlns:a16="http://schemas.microsoft.com/office/drawing/2014/main" id="{A79BE24F-0D15-4D66-9196-CF4C0963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841375"/>
            <a:ext cx="678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Thế nào là siêu văn bản?</a:t>
            </a: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Ngôn ngữ để tạo ra siêu văn bản?</a:t>
            </a: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Trang Web là gì?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BE441706-14E1-41B7-A638-34C0C1B60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54500"/>
            <a:ext cx="8150225" cy="5222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indent="627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Siêu văn bản được tạo ra bằng ngôn ngữ HTML.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58EB5B-55FC-4E6F-BAA4-EEBB7B1CD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40300"/>
            <a:ext cx="8097838" cy="9271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indent="519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400">
                <a:solidFill>
                  <a:srgbClr val="FF0000"/>
                </a:solidFill>
              </a:rPr>
              <a:t>Trang web là một siêu văn bản được gán địa chỉ truy cập trên Internet.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9B84FC-38E3-4B30-8696-02F11CA5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5438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 anchor="ctr">
            <a:spAutoFit/>
          </a:bodyPr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nl-NL" altLang="en-US" sz="2800" b="1">
                <a:solidFill>
                  <a:srgbClr val="0000FF"/>
                </a:solidFill>
              </a:rPr>
              <a:t>1. Tổ chức thông tin trên Internet</a:t>
            </a:r>
          </a:p>
          <a:p>
            <a:pPr algn="just" eaLnBrk="1" hangingPunct="1">
              <a:spcBef>
                <a:spcPct val="20000"/>
              </a:spcBef>
            </a:pPr>
            <a:endParaRPr lang="nl-NL" altLang="en-US" sz="2800" b="1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nl-NL" altLang="en-US" sz="2800" b="1">
                <a:solidFill>
                  <a:srgbClr val="FF0066"/>
                </a:solidFill>
              </a:rPr>
              <a:t>2. Truy cập Web</a:t>
            </a:r>
          </a:p>
          <a:p>
            <a:pPr algn="just" eaLnBrk="1" hangingPunct="1">
              <a:spcBef>
                <a:spcPct val="20000"/>
              </a:spcBef>
            </a:pPr>
            <a:endParaRPr lang="nl-NL" altLang="en-US" sz="2800" b="1">
              <a:solidFill>
                <a:srgbClr val="FF0066"/>
              </a:solidFill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nl-NL" altLang="en-US" sz="2800" b="1">
                <a:solidFill>
                  <a:srgbClr val="6600FF"/>
                </a:solidFill>
              </a:rPr>
              <a:t>3. Tìm kiếm thông tin trên Internet</a:t>
            </a:r>
            <a:endParaRPr lang="en-US" altLang="en-US" sz="2800">
              <a:solidFill>
                <a:srgbClr val="6600FF"/>
              </a:solidFill>
            </a:endParaRPr>
          </a:p>
        </p:txBody>
      </p:sp>
      <p:sp>
        <p:nvSpPr>
          <p:cNvPr id="6150" name="WordArt 6">
            <a:extLst>
              <a:ext uri="{FF2B5EF4-FFF2-40B4-BE49-F238E27FC236}">
                <a16:creationId xmlns:a16="http://schemas.microsoft.com/office/drawing/2014/main" id="{22545BB7-7978-472C-9A2C-82083DF868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396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NỘI DUNG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756DDE-0375-44D7-AD40-50D70EEC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7180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 là một hoặc nhiều trang web liên quan được tổ chức dưới một địa chỉ truy cập chung. 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499" name="AutoShape 3">
            <a:extLst>
              <a:ext uri="{FF2B5EF4-FFF2-40B4-BE49-F238E27FC236}">
                <a16:creationId xmlns:a16="http://schemas.microsoft.com/office/drawing/2014/main" id="{E5C2DD8A-92C8-4169-A36A-0E4BDB571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739775"/>
            <a:ext cx="6172200" cy="2066925"/>
          </a:xfrm>
          <a:prstGeom prst="cloudCallout">
            <a:avLst>
              <a:gd name="adj1" fmla="val 62319"/>
              <a:gd name="adj2" fmla="val 540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 i="1"/>
              <a:t>Website là gì ?</a:t>
            </a:r>
          </a:p>
          <a:p>
            <a:pPr eaLnBrk="1" hangingPunct="1"/>
            <a:r>
              <a:rPr lang="fr-FR" altLang="en-US" sz="2800" i="1"/>
              <a:t>Địa chỉ Website là gì?</a:t>
            </a:r>
          </a:p>
          <a:p>
            <a:pPr eaLnBrk="1" hangingPunct="1"/>
            <a:r>
              <a:rPr lang="fr-FR" altLang="en-US" sz="2800" i="1"/>
              <a:t>Thế nào là trang chủ?</a:t>
            </a:r>
            <a:endParaRPr lang="en-US" altLang="en-US" sz="2800" i="1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6B9EC92-89DE-41F8-AA9E-B214CF827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38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>
                <a:solidFill>
                  <a:srgbClr val="FF0000"/>
                </a:solidFill>
              </a:rPr>
              <a:t>Địa chỉ truy cập chung được gọi là địa chỉ của website.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87CE04B-5675-46C9-8D75-4DFDD8016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73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truy cập đến một website, trang đầu tiên được gọi là trang chủ.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ontent Placeholder 2">
            <a:extLst>
              <a:ext uri="{FF2B5EF4-FFF2-40B4-BE49-F238E27FC236}">
                <a16:creationId xmlns:a16="http://schemas.microsoft.com/office/drawing/2014/main" id="{3F4B035C-F0EE-4067-A302-D239F08C094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04800" y="990600"/>
            <a:ext cx="7010400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kiếm thông tin trên internet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1274F61C-3C3E-4D90-B760-5320E31A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47800"/>
            <a:ext cx="276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Máy tìm kiếm 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AB8518-BCA6-4E37-A069-99238D7F8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8400"/>
            <a:ext cx="8223250" cy="10636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Máy tìm kiếm là công cụ hỗ trợ tìm kiếm thông tin trên Internet theo yêu cầu của người dùng.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EE811373-AC19-48BB-83E4-D6543C06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Máy tìm kiếm là gì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6B4B2E3-140C-4B72-90CF-4F8E89EC7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81400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những máy tìm kiếm thông tin mà em biết?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F619CE98-82B7-4D21-BE06-70C0249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7391400" cy="2255838"/>
          </a:xfrm>
          <a:prstGeom prst="rect">
            <a:avLst/>
          </a:prstGeom>
          <a:noFill/>
          <a:ln w="2857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fr-FR" altLang="en-US" sz="2800">
                <a:solidFill>
                  <a:srgbClr val="FF0000"/>
                </a:solidFill>
              </a:rPr>
              <a:t> Có nhiều máy tìm kiếm như:</a:t>
            </a:r>
            <a:endParaRPr lang="en-US" altLang="en-US" sz="28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- Google: </a:t>
            </a:r>
            <a:r>
              <a:rPr lang="fr-FR" altLang="en-US" sz="2800">
                <a:solidFill>
                  <a:srgbClr val="FF0000"/>
                </a:solidFill>
              </a:rPr>
              <a:t>http://www.google.com.vn</a:t>
            </a:r>
            <a:endParaRPr lang="en-US" altLang="en-US" sz="28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- Yahoo</a:t>
            </a:r>
            <a:r>
              <a:rPr lang="fr-FR" altLang="en-US" sz="2800">
                <a:solidFill>
                  <a:srgbClr val="FF0000"/>
                </a:solidFill>
              </a:rPr>
              <a:t>: http://www.yahoo.com</a:t>
            </a:r>
            <a:endParaRPr lang="en-US" altLang="en-US" sz="28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- Microsoft: </a:t>
            </a:r>
            <a:r>
              <a:rPr lang="fr-FR" altLang="en-US" sz="2800">
                <a:solidFill>
                  <a:srgbClr val="FF0000"/>
                </a:solidFill>
              </a:rPr>
              <a:t>http://www.bing.com</a:t>
            </a:r>
          </a:p>
          <a:p>
            <a:pPr eaLnBrk="1" hangingPunct="1"/>
            <a:r>
              <a:rPr lang="fr-FR" altLang="en-US" sz="2800">
                <a:solidFill>
                  <a:srgbClr val="FF0000"/>
                </a:solidFill>
              </a:rPr>
              <a:t>- AltaVista: http://www.altavista.com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allAtOnce"/>
      <p:bldP spid="6" grpId="0" animBg="1"/>
      <p:bldP spid="7176" grpId="0"/>
      <p:bldP spid="7" grpId="0"/>
      <p:bldP spid="174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4BCB4-BB28-4775-AA82-68588099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>
            <a:extLst>
              <a:ext uri="{FF2B5EF4-FFF2-40B4-BE49-F238E27FC236}">
                <a16:creationId xmlns:a16="http://schemas.microsoft.com/office/drawing/2014/main" id="{028E77B8-2B13-42DF-A3FD-12C5FA64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6">
            <a:extLst>
              <a:ext uri="{FF2B5EF4-FFF2-40B4-BE49-F238E27FC236}">
                <a16:creationId xmlns:a16="http://schemas.microsoft.com/office/drawing/2014/main" id="{4E7C6F58-D297-41CA-A2D0-EAB109D07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9C256FB4-C96F-400B-B6E5-7CD626E8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EB34F21-C22E-4C41-872C-73CADFBF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A9872BE-33D6-4E43-AC51-44CA2CE9F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12644" name="Picture 4">
            <a:extLst>
              <a:ext uri="{FF2B5EF4-FFF2-40B4-BE49-F238E27FC236}">
                <a16:creationId xmlns:a16="http://schemas.microsoft.com/office/drawing/2014/main" id="{CECBFD96-7903-4CDE-9727-C68954F4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>
            <a:extLst>
              <a:ext uri="{FF2B5EF4-FFF2-40B4-BE49-F238E27FC236}">
                <a16:creationId xmlns:a16="http://schemas.microsoft.com/office/drawing/2014/main" id="{452C5946-12A0-4BC9-A305-5D20E0752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Sử dụng máy tìm kiếm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2A1458-2487-4E81-99A9-B505C91C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482013" cy="29575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800">
                <a:solidFill>
                  <a:srgbClr val="FF0000"/>
                </a:solidFill>
              </a:rPr>
              <a:t> Để sử dụng máy tìm kiếm ta thực hiện: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*  Truy cập vào máy tìm kiếm .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*  Gõ từ khoá vào ô dành để nhập từ khoá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*  Nhấn phím Enter hoặc nháy nút tìm kiếm.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Kết quả tìm kiếm sẽ được liệt kê dưới dạng danh sách các liên kết.</a:t>
            </a:r>
          </a:p>
        </p:txBody>
      </p:sp>
      <p:sp>
        <p:nvSpPr>
          <p:cNvPr id="113668" name="Content Placeholder 2">
            <a:extLst>
              <a:ext uri="{FF2B5EF4-FFF2-40B4-BE49-F238E27FC236}">
                <a16:creationId xmlns:a16="http://schemas.microsoft.com/office/drawing/2014/main" id="{0C6B992F-5D55-41E0-9C71-683F7A83BB75}"/>
              </a:ext>
            </a:extLst>
          </p:cNvPr>
          <p:cNvSpPr>
            <a:spLocks/>
          </p:cNvSpPr>
          <p:nvPr/>
        </p:nvSpPr>
        <p:spPr bwMode="auto">
          <a:xfrm>
            <a:off x="457200" y="9906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kiếm thông tin trên internet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9" name="AutoShape 11">
            <a:extLst>
              <a:ext uri="{FF2B5EF4-FFF2-40B4-BE49-F238E27FC236}">
                <a16:creationId xmlns:a16="http://schemas.microsoft.com/office/drawing/2014/main" id="{21E79234-475C-46AE-9063-17079FF12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81200"/>
            <a:ext cx="6553200" cy="2722563"/>
          </a:xfrm>
          <a:prstGeom prst="cloudCallout">
            <a:avLst>
              <a:gd name="adj1" fmla="val 38542"/>
              <a:gd name="adj2" fmla="val 67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Em hãy trình bày các bước thực hiện tìm kiếm thông tin trên máy tìm kiếm là Google?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539" grpId="0" animBg="1"/>
      <p:bldP spid="2253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6">
            <a:extLst>
              <a:ext uri="{FF2B5EF4-FFF2-40B4-BE49-F238E27FC236}">
                <a16:creationId xmlns:a16="http://schemas.microsoft.com/office/drawing/2014/main" id="{3EC5063E-7744-43A3-B71D-3DF0D17D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9154344D-9586-4B9C-BCC1-EDC74EB5D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1066800"/>
            <a:ext cx="3048000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600" u="sng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15715" name="Text Box 6" descr="Pink tissue paper">
            <a:extLst>
              <a:ext uri="{FF2B5EF4-FFF2-40B4-BE49-F238E27FC236}">
                <a16:creationId xmlns:a16="http://schemas.microsoft.com/office/drawing/2014/main" id="{94B941B5-2D5F-4AF5-AE0D-7A755DEC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305800" cy="4789488"/>
          </a:xfrm>
          <a:prstGeom prst="rect">
            <a:avLst/>
          </a:prstGeom>
          <a:blipFill dpi="0" rotWithShape="1">
            <a:blip r:embed="rId2">
              <a:alphaModFix amt="65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- Thông tin trên internet thường được tổ chức dưới dạng các trang web. Mỗi trang web có địa chỉ truy cập riêng.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- Một hoặc nhiều trang web liên quan được tổ chức dưới một địa chỉ truy cập chung tạo thành một website.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- Trình duyệt web là phần mềm được dùng để truy cập các trang web.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- Máy tìm kiếm là công cụ hỗ trợ tìm kiếm các thông tin trên internet theo yêu cầu của người dùng.</a:t>
            </a: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0485664A-D687-4932-B91B-C256DCB3ECA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3400" y="990600"/>
            <a:ext cx="8305800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 chức thông tin trên Internet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980C2CC-42DE-4EA4-A97A-079C2B2AD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371600"/>
            <a:ext cx="393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Siêu văn bản và trang web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03A04-C3C0-4B39-8EBC-BB53723C6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799924"/>
            <a:ext cx="9029700" cy="50901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EA5A042A-A315-4EF3-80AA-E93253E843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71800" y="1219200"/>
            <a:ext cx="2193925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 eaLnBrk="1" hangingPunct="1"/>
            <a:r>
              <a:rPr lang="en-US" altLang="en-US" sz="2800" b="1" u="sng">
                <a:solidFill>
                  <a:schemeClr val="tx1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3518426-274A-4FF6-9D4B-3F216A82DDE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839788" y="1731963"/>
            <a:ext cx="7694612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602" rIns="0" bIns="0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nl-NL" altLang="en-US" sz="2800" b="1">
                <a:latin typeface="Times New Roman" panose="02020603050405020304" pitchFamily="18" charset="0"/>
              </a:rPr>
              <a:t>1. Siêu văn bản (hypertext) là?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lphaUcPeriod"/>
            </a:pPr>
            <a:r>
              <a:rPr lang="nl-NL" altLang="en-US" sz="2800" b="1">
                <a:latin typeface="Times New Roman" panose="02020603050405020304" pitchFamily="18" charset="0"/>
              </a:rPr>
              <a:t>loại văn bản tích hợp 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lphaUcPeriod"/>
            </a:pPr>
            <a:r>
              <a:rPr lang="nl-NL" altLang="en-US" sz="2800" b="1">
                <a:latin typeface="Times New Roman" panose="02020603050405020304" pitchFamily="18" charset="0"/>
              </a:rPr>
              <a:t>loại văn bản tích hợp một dạng dữ liệu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lphaUcPeriod"/>
            </a:pPr>
            <a:r>
              <a:rPr lang="nl-NL" altLang="en-US" sz="2800" b="1">
                <a:latin typeface="Times New Roman" panose="02020603050405020304" pitchFamily="18" charset="0"/>
              </a:rPr>
              <a:t>loại văn bản tích hợp nhiều dạng dữ liệu khác nhau 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lphaUcPeriod"/>
            </a:pPr>
            <a:r>
              <a:rPr lang="nl-NL" altLang="en-US" sz="2800" b="1">
                <a:latin typeface="Times New Roman" panose="02020603050405020304" pitchFamily="18" charset="0"/>
              </a:rPr>
              <a:t>loại văn bản tích hợp nhiều dạng dữ liệu khác nhau như văn bản, hình ảnh, âm thanh... và siêu liên kết (hyperlink) tới các siêu văn bản khác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79876" name="Oval 4">
            <a:extLst>
              <a:ext uri="{FF2B5EF4-FFF2-40B4-BE49-F238E27FC236}">
                <a16:creationId xmlns:a16="http://schemas.microsoft.com/office/drawing/2014/main" id="{51E445B0-3780-4260-B5B4-BDECF5E3D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91000"/>
            <a:ext cx="611188" cy="701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 anchor="ctr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E438A00-E889-4937-979C-E155312BDA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1219200"/>
            <a:ext cx="2651125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 eaLnBrk="1" hangingPunct="1"/>
            <a:r>
              <a:rPr lang="en-US" altLang="en-US" sz="2800" b="1" u="sng">
                <a:solidFill>
                  <a:schemeClr val="tx1"/>
                </a:solidFill>
              </a:rPr>
              <a:t>Bài tập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B490819-7DA1-4A86-A1A1-0A4EBB35F7C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839788" y="1946275"/>
            <a:ext cx="7534275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602" rIns="0" bIns="0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nl-NL" altLang="en-US" sz="2800" b="1"/>
              <a:t>2. Siêu văn bản thường được tạo ra bằng ngôn ngữ nào?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lphaUcPeriod"/>
            </a:pPr>
            <a:r>
              <a:rPr lang="nl-NL" altLang="en-US" sz="2800" b="1"/>
              <a:t>uml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B.  html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C.  hml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D.  tml</a:t>
            </a:r>
            <a:endParaRPr lang="en-US" altLang="en-US" sz="2800" b="1"/>
          </a:p>
        </p:txBody>
      </p:sp>
      <p:sp>
        <p:nvSpPr>
          <p:cNvPr id="80900" name="Oval 4">
            <a:extLst>
              <a:ext uri="{FF2B5EF4-FFF2-40B4-BE49-F238E27FC236}">
                <a16:creationId xmlns:a16="http://schemas.microsoft.com/office/drawing/2014/main" id="{89F1C323-1002-4B39-9232-A37D3083F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52800"/>
            <a:ext cx="6096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 sz="16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8DA7B1A1-6D80-4D1A-9C71-6949630CD3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675" y="1335088"/>
            <a:ext cx="82296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 eaLnBrk="1" hangingPunct="1"/>
            <a:r>
              <a:rPr lang="en-US" altLang="en-US" sz="2800" b="1" u="sng">
                <a:solidFill>
                  <a:schemeClr val="tx1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64066E6-AE1D-4B5F-8259-FF23343B9D2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838200" y="2209800"/>
            <a:ext cx="75342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602" rIns="0" bIns="0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nl-NL" altLang="en-US" sz="2800"/>
              <a:t>3. Một hoặc nhiều trang web liên quan được tổ chức dưới 1 địa chỉ truy cập chung tạo thành?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lphaUcPeriod"/>
            </a:pPr>
            <a:r>
              <a:rPr lang="nl-NL" altLang="en-US" sz="2800"/>
              <a:t>địa chỉ trang chủ 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/>
              <a:t>B. địa chỉ của website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/>
              <a:t>C. trang chủ 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/>
              <a:t>D. website </a:t>
            </a:r>
            <a:endParaRPr lang="en-US" altLang="en-US" sz="2800"/>
          </a:p>
        </p:txBody>
      </p:sp>
      <p:sp>
        <p:nvSpPr>
          <p:cNvPr id="81924" name="Oval 4">
            <a:extLst>
              <a:ext uri="{FF2B5EF4-FFF2-40B4-BE49-F238E27FC236}">
                <a16:creationId xmlns:a16="http://schemas.microsoft.com/office/drawing/2014/main" id="{09DBAD13-DF40-4083-9DFB-B565555B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105400"/>
            <a:ext cx="608012" cy="53498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 sz="2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FCC369D3-4909-4EC0-B930-86FFC8E441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675" y="1335088"/>
            <a:ext cx="272732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 eaLnBrk="1" hangingPunct="1"/>
            <a:r>
              <a:rPr lang="en-US" altLang="en-US" sz="2800" b="1" u="sng">
                <a:solidFill>
                  <a:schemeClr val="tx1"/>
                </a:solidFill>
              </a:rPr>
              <a:t>Bài tập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886802F-53AC-4F7E-9D0A-6CEC33BEB7C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838200" y="2209800"/>
            <a:ext cx="75342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602" rIns="0" bIns="0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nl-NL" altLang="en-US" sz="2800" b="1"/>
              <a:t>4. Mỗi khi truy cập vào 1 website, bao giờ cũng có 1 trang web được mở ra đầu tiên. Trang web đó được gọi là?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lphaUcPeriod"/>
            </a:pPr>
            <a:r>
              <a:rPr lang="nl-NL" altLang="en-US" sz="2800" b="1"/>
              <a:t>địa chỉ trang chủ 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B. địa chỉ của website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C. trang chủ 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D. website </a:t>
            </a:r>
            <a:endParaRPr lang="en-US" altLang="en-US" sz="2800" b="1"/>
          </a:p>
        </p:txBody>
      </p:sp>
      <p:sp>
        <p:nvSpPr>
          <p:cNvPr id="82948" name="Oval 4">
            <a:extLst>
              <a:ext uri="{FF2B5EF4-FFF2-40B4-BE49-F238E27FC236}">
                <a16:creationId xmlns:a16="http://schemas.microsoft.com/office/drawing/2014/main" id="{FAA12D12-B3B6-443D-B44A-0DAC1BF7D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6096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 sz="16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0629ECC-B1D6-4D5C-9242-DC32E086BE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675" y="1411288"/>
            <a:ext cx="295592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 eaLnBrk="1" hangingPunct="1"/>
            <a:r>
              <a:rPr lang="en-US" altLang="en-US" sz="2800" b="1" u="sng">
                <a:solidFill>
                  <a:schemeClr val="tx1"/>
                </a:solidFill>
              </a:rPr>
              <a:t>Bài tập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F13EC13-D0BA-4FE9-AA4D-2673A734E1B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762000" y="2209800"/>
            <a:ext cx="75342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602" rIns="0" bIns="0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nl-NL" altLang="en-US" sz="2800" b="1"/>
              <a:t>5. Trình duyệt web là một phần mềm ứng dụng giúp người dùng giao tiếp với hệ thống nào?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lphaUcPeriod"/>
            </a:pPr>
            <a:r>
              <a:rPr lang="nl-NL" altLang="en-US" sz="2800" b="1"/>
              <a:t>TCP/IP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B. HTML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C. WWW 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D. HTTP</a:t>
            </a:r>
            <a:endParaRPr lang="en-US" altLang="en-US" sz="2800" b="1"/>
          </a:p>
        </p:txBody>
      </p:sp>
      <p:sp>
        <p:nvSpPr>
          <p:cNvPr id="83972" name="Oval 4">
            <a:extLst>
              <a:ext uri="{FF2B5EF4-FFF2-40B4-BE49-F238E27FC236}">
                <a16:creationId xmlns:a16="http://schemas.microsoft.com/office/drawing/2014/main" id="{116FE35F-A617-4033-9F5D-BD7BDBBB4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6096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 sz="16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06E0EDC7-A739-4AE3-A94C-774F7F2A3A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675" y="1427163"/>
            <a:ext cx="5165725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 eaLnBrk="1" hangingPunct="1"/>
            <a:r>
              <a:rPr lang="en-US" altLang="en-US" sz="2800" b="1" u="sng">
                <a:solidFill>
                  <a:schemeClr val="tx1"/>
                </a:solidFill>
              </a:rPr>
              <a:t>Bài tập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E983DA6-7E70-4635-A881-A6FC6A6EE7C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839788" y="2068513"/>
            <a:ext cx="7534275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602" rIns="0" bIns="0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nl-NL" altLang="en-US" sz="2800" b="1"/>
              <a:t>6. Để truy cập trang web ta cần thực hiện?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lphaUcPeriod"/>
            </a:pPr>
            <a:r>
              <a:rPr lang="nl-NL" altLang="en-US" sz="2800" b="1"/>
              <a:t>Nhập địa chỉ trang web vào ô địa chỉ 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B. Nhập địa chỉ trang web vào ô tìm kiếm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C. Nhấn Enter	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D. A và C</a:t>
            </a:r>
            <a:endParaRPr lang="en-US" altLang="en-US" sz="2800" b="1"/>
          </a:p>
        </p:txBody>
      </p:sp>
      <p:sp>
        <p:nvSpPr>
          <p:cNvPr id="86020" name="Oval 4">
            <a:extLst>
              <a:ext uri="{FF2B5EF4-FFF2-40B4-BE49-F238E27FC236}">
                <a16:creationId xmlns:a16="http://schemas.microsoft.com/office/drawing/2014/main" id="{A8B772E3-E11C-4035-B4D3-4288A063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14800"/>
            <a:ext cx="6096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 sz="16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8ADC278-B735-4F38-A8E5-6108173C14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675" y="1304925"/>
            <a:ext cx="82296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 eaLnBrk="1" hangingPunct="1"/>
            <a:r>
              <a:rPr lang="en-US" altLang="en-US" sz="2800" b="1" u="sng">
                <a:solidFill>
                  <a:schemeClr val="tx1"/>
                </a:solidFill>
              </a:rPr>
              <a:t>Bài tập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B7A45AB-C5C2-42FA-9CB1-D6A5F46289F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838200" y="2209800"/>
            <a:ext cx="7923213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602" rIns="0" bIns="0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nl-NL" altLang="en-US" sz="2800" b="1"/>
              <a:t>7. Các bước tìm kiếm thông tin trên Intenet?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A. Truy cập máy tìm kiếm		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B. Gõ từ khóa vào ô dành để nhập từ khóa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C. Nhấn phím Enter hoặc nháy nút Tìm kiếm</a:t>
            </a:r>
          </a:p>
          <a:p>
            <a:pPr marL="609600" indent="-609600" eaLnBrk="1" hangingPunct="1">
              <a:buFontTx/>
              <a:buNone/>
            </a:pPr>
            <a:r>
              <a:rPr lang="nl-NL" altLang="en-US" sz="2800" b="1"/>
              <a:t>D. Cả A, B và C</a:t>
            </a:r>
            <a:endParaRPr lang="en-US" altLang="en-US" sz="2800" b="1"/>
          </a:p>
        </p:txBody>
      </p:sp>
      <p:sp>
        <p:nvSpPr>
          <p:cNvPr id="84996" name="Oval 4">
            <a:extLst>
              <a:ext uri="{FF2B5EF4-FFF2-40B4-BE49-F238E27FC236}">
                <a16:creationId xmlns:a16="http://schemas.microsoft.com/office/drawing/2014/main" id="{BFC61697-7724-4C53-9F8C-B953F7EC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67200"/>
            <a:ext cx="6096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 sz="16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6ED665D-A11A-4365-8F78-CFBB0C737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81313"/>
            <a:ext cx="75438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 anchor="ctr">
            <a:spAutoFit/>
          </a:bodyPr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- Về nhà học bài</a:t>
            </a:r>
            <a:endParaRPr lang="en-US" altLang="en-US" sz="3200">
              <a:sym typeface="Wingdings" panose="05000000000000000000" pitchFamily="2" charset="2"/>
            </a:endParaRPr>
          </a:p>
          <a:p>
            <a:pPr eaLnBrk="1" hangingPunct="1"/>
            <a:r>
              <a:rPr lang="nl-NL" altLang="en-US" sz="3200"/>
              <a:t>- Làm các bài tập trong SGK</a:t>
            </a:r>
          </a:p>
          <a:p>
            <a:pPr eaLnBrk="1" hangingPunct="1">
              <a:spcBef>
                <a:spcPct val="20000"/>
              </a:spcBef>
            </a:pPr>
            <a:r>
              <a:rPr lang="nl-NL" altLang="en-US" sz="3200"/>
              <a:t>- Xem trước </a:t>
            </a:r>
            <a:r>
              <a:rPr lang="nl-NL" altLang="en-US" sz="3200">
                <a:solidFill>
                  <a:srgbClr val="FF0000"/>
                </a:solidFill>
              </a:rPr>
              <a:t>Bài thực hành 1</a:t>
            </a:r>
            <a:r>
              <a:rPr lang="nl-NL" altLang="en-US" sz="3200"/>
              <a:t>. </a:t>
            </a:r>
            <a:r>
              <a:rPr lang="nl-NL" altLang="en-US" sz="3200">
                <a:solidFill>
                  <a:srgbClr val="0000FF"/>
                </a:solidFill>
              </a:rPr>
              <a:t>SỬ DỤNG TRÌNH DUYỆT ĐỂ TRUY CẬP WEB </a:t>
            </a:r>
            <a:endParaRPr lang="en-US" altLang="en-US" sz="3200">
              <a:solidFill>
                <a:srgbClr val="0000FF"/>
              </a:solidFill>
            </a:endParaRPr>
          </a:p>
        </p:txBody>
      </p:sp>
      <p:sp>
        <p:nvSpPr>
          <p:cNvPr id="123907" name="WordArt 3">
            <a:extLst>
              <a:ext uri="{FF2B5EF4-FFF2-40B4-BE49-F238E27FC236}">
                <a16:creationId xmlns:a16="http://schemas.microsoft.com/office/drawing/2014/main" id="{9EE678BA-1EFF-4DDC-A4B9-885AD7B510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396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DẶN DÒ</a:t>
            </a: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1DC000CF-9E75-46EE-851C-C4F0BEB8D56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81000" y="990600"/>
            <a:ext cx="67056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 chức thông tin trên Internet</a:t>
            </a:r>
          </a:p>
        </p:txBody>
      </p:sp>
      <p:sp>
        <p:nvSpPr>
          <p:cNvPr id="91139" name="Rectangle 1">
            <a:extLst>
              <a:ext uri="{FF2B5EF4-FFF2-40B4-BE49-F238E27FC236}">
                <a16:creationId xmlns:a16="http://schemas.microsoft.com/office/drawing/2014/main" id="{3E978D45-6DCA-49C0-83B7-F86FED023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5183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Siêu văn bản và trang web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0" name="Rectangle 8">
            <a:extLst>
              <a:ext uri="{FF2B5EF4-FFF2-40B4-BE49-F238E27FC236}">
                <a16:creationId xmlns:a16="http://schemas.microsoft.com/office/drawing/2014/main" id="{60A6B035-042B-469D-92B0-EB00E31C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74900"/>
            <a:ext cx="4343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hàng triệu máy chủ lưu thông tin, Internet là một kho dữ liệu khổng lồ. Thông tin trên internet thường được tổ chức dưới dạng siêu văn bản.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41" name="Picture 10">
            <a:extLst>
              <a:ext uri="{FF2B5EF4-FFF2-40B4-BE49-F238E27FC236}">
                <a16:creationId xmlns:a16="http://schemas.microsoft.com/office/drawing/2014/main" id="{390E698C-184A-4097-B06B-340D3224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8038"/>
            <a:ext cx="449580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AutoShape 9">
            <a:extLst>
              <a:ext uri="{FF2B5EF4-FFF2-40B4-BE49-F238E27FC236}">
                <a16:creationId xmlns:a16="http://schemas.microsoft.com/office/drawing/2014/main" id="{A622AB79-8C23-4595-80CD-EBDAA2E3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24400"/>
            <a:ext cx="4876800" cy="1597025"/>
          </a:xfrm>
          <a:prstGeom prst="cloudCallout">
            <a:avLst>
              <a:gd name="adj1" fmla="val -45444"/>
              <a:gd name="adj2" fmla="val 72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i="1"/>
              <a:t>Theo em , siêu văn bản là gì?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69F366-411C-4C9F-8116-CE5B94DB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68538"/>
            <a:ext cx="7913687" cy="20097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indent="519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800"/>
              <a:t> Siêu văn bản là loại văn bản tích hợp nhiều dạng dữ liệu khác nhau như:</a:t>
            </a:r>
            <a:r>
              <a:rPr lang="en-US" altLang="en-US" sz="2800">
                <a:solidFill>
                  <a:srgbClr val="FF0000"/>
                </a:solidFill>
              </a:rPr>
              <a:t> văn bản, hình ảnh, âm thanh, video …và các siêu liên kết đến các siêu văn bản khác</a:t>
            </a:r>
          </a:p>
        </p:txBody>
      </p:sp>
      <p:sp>
        <p:nvSpPr>
          <p:cNvPr id="92163" name="Content Placeholder 2">
            <a:extLst>
              <a:ext uri="{FF2B5EF4-FFF2-40B4-BE49-F238E27FC236}">
                <a16:creationId xmlns:a16="http://schemas.microsoft.com/office/drawing/2014/main" id="{18586BF6-02C8-48BC-9FF8-BE3F006AF4BE}"/>
              </a:ext>
            </a:extLst>
          </p:cNvPr>
          <p:cNvSpPr>
            <a:spLocks/>
          </p:cNvSpPr>
          <p:nvPr/>
        </p:nvSpPr>
        <p:spPr bwMode="auto">
          <a:xfrm>
            <a:off x="381000" y="990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 chức thông tin trên Internet</a:t>
            </a:r>
          </a:p>
        </p:txBody>
      </p:sp>
      <p:sp>
        <p:nvSpPr>
          <p:cNvPr id="92164" name="Rectangle 1">
            <a:extLst>
              <a:ext uri="{FF2B5EF4-FFF2-40B4-BE49-F238E27FC236}">
                <a16:creationId xmlns:a16="http://schemas.microsoft.com/office/drawing/2014/main" id="{185BF3A3-7E0F-45B5-BAB0-A07FED2C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5183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Siêu văn bản và trang web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21B7498E-59EB-42CD-8381-F62FE9D0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4610100"/>
            <a:ext cx="8248650" cy="15367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indent="627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Siêu văn bản được tạo ra bằng ngôn ngữ HTML (HyperText Markup language – 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ngôn ngữ đánh dấu siêu văn bản).</a:t>
            </a:r>
          </a:p>
        </p:txBody>
      </p:sp>
      <p:sp>
        <p:nvSpPr>
          <p:cNvPr id="47113" name="AutoShape 9">
            <a:extLst>
              <a:ext uri="{FF2B5EF4-FFF2-40B4-BE49-F238E27FC236}">
                <a16:creationId xmlns:a16="http://schemas.microsoft.com/office/drawing/2014/main" id="{A910A611-888C-47B0-98AD-962E0CF05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495800"/>
            <a:ext cx="5715000" cy="1412875"/>
          </a:xfrm>
          <a:prstGeom prst="cloudCallout">
            <a:avLst>
              <a:gd name="adj1" fmla="val 33944"/>
              <a:gd name="adj2" fmla="val 780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i="1"/>
              <a:t>Siêu văn bản được tạo ra bằng ngôn ngữ gì?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7113" grpId="0" animBg="1"/>
      <p:bldP spid="471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A62E6939-6FF4-4E03-8D0E-E6E2DF06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>
            <a:extLst>
              <a:ext uri="{FF2B5EF4-FFF2-40B4-BE49-F238E27FC236}">
                <a16:creationId xmlns:a16="http://schemas.microsoft.com/office/drawing/2014/main" id="{27168A14-650F-4A48-BDFC-311C4F860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7848600" cy="1066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>
                <a:solidFill>
                  <a:schemeClr val="bg1"/>
                </a:solidFill>
              </a:rPr>
              <a:t>Trang web có địa chỉ vnschool.net/vuihoche2009/index.htm</a:t>
            </a:r>
            <a:endParaRPr lang="fr-FR" altLang="en-US" sz="3200" b="1">
              <a:solidFill>
                <a:schemeClr val="bg1"/>
              </a:solidFill>
            </a:endParaRPr>
          </a:p>
        </p:txBody>
      </p:sp>
      <p:sp>
        <p:nvSpPr>
          <p:cNvPr id="9224" name="Oval 8">
            <a:extLst>
              <a:ext uri="{FF2B5EF4-FFF2-40B4-BE49-F238E27FC236}">
                <a16:creationId xmlns:a16="http://schemas.microsoft.com/office/drawing/2014/main" id="{3344F828-F75A-4B58-9346-7C75C00A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57200"/>
            <a:ext cx="3733800" cy="4572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BD3FBFBC-52FB-480A-AA07-993D8CE49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4564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Siêu văn bản và trang web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DA5E66-C6AA-4494-B83D-2CF5F8C92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2286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indent="519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fr-FR" altLang="en-US" sz="2800"/>
              <a:t> </a:t>
            </a:r>
            <a:r>
              <a:rPr lang="fr-FR" altLang="en-US" sz="2800">
                <a:solidFill>
                  <a:srgbClr val="9900CC"/>
                </a:solidFill>
              </a:rPr>
              <a:t>Trang web là một siêu văn bản được gán địa chỉ truy cập trên Internet.</a:t>
            </a:r>
          </a:p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fr-FR" altLang="en-US" sz="2800"/>
              <a:t> </a:t>
            </a:r>
            <a:r>
              <a:rPr lang="fr-FR" altLang="en-US" sz="2800">
                <a:solidFill>
                  <a:srgbClr val="9900CC"/>
                </a:solidFill>
              </a:rPr>
              <a:t>Địa chỉ truy cập này được gọi là địa chỉ trang web.</a:t>
            </a:r>
            <a:endParaRPr lang="en-US" altLang="en-US" sz="2800">
              <a:solidFill>
                <a:srgbClr val="9900CC"/>
              </a:solidFill>
            </a:endParaRPr>
          </a:p>
        </p:txBody>
      </p:sp>
      <p:sp>
        <p:nvSpPr>
          <p:cNvPr id="94212" name="Content Placeholder 2">
            <a:extLst>
              <a:ext uri="{FF2B5EF4-FFF2-40B4-BE49-F238E27FC236}">
                <a16:creationId xmlns:a16="http://schemas.microsoft.com/office/drawing/2014/main" id="{BEF1E6DF-48F2-4208-A768-6817438C8E31}"/>
              </a:ext>
            </a:extLst>
          </p:cNvPr>
          <p:cNvSpPr>
            <a:spLocks/>
          </p:cNvSpPr>
          <p:nvPr/>
        </p:nvSpPr>
        <p:spPr bwMode="auto">
          <a:xfrm>
            <a:off x="381000" y="10668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 chức thông tin trên Internet</a:t>
            </a:r>
          </a:p>
        </p:txBody>
      </p:sp>
      <p:sp>
        <p:nvSpPr>
          <p:cNvPr id="10249" name="AutoShape 9">
            <a:extLst>
              <a:ext uri="{FF2B5EF4-FFF2-40B4-BE49-F238E27FC236}">
                <a16:creationId xmlns:a16="http://schemas.microsoft.com/office/drawing/2014/main" id="{F208E430-1CF2-4088-9C83-C98618295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05000"/>
            <a:ext cx="4572000" cy="1412875"/>
          </a:xfrm>
          <a:prstGeom prst="cloudCallout">
            <a:avLst>
              <a:gd name="adj1" fmla="val 29931"/>
              <a:gd name="adj2" fmla="val 780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 i="1"/>
              <a:t>Thế nào là một trang web ?</a:t>
            </a:r>
            <a:endParaRPr lang="en-US" altLang="en-US" sz="2800" i="1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2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>
            <a:extLst>
              <a:ext uri="{FF2B5EF4-FFF2-40B4-BE49-F238E27FC236}">
                <a16:creationId xmlns:a16="http://schemas.microsoft.com/office/drawing/2014/main" id="{1B75274B-E150-4900-8988-220B211D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7469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b. Website, địa chỉ website và trang chủ</a:t>
            </a:r>
            <a:r>
              <a:rPr lang="en-US" altLang="en-US" sz="3200">
                <a:solidFill>
                  <a:srgbClr val="0000FF"/>
                </a:solidFill>
              </a:rPr>
              <a:t>.</a:t>
            </a:r>
            <a:endParaRPr lang="en-US" altLang="en-US" sz="32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AB69D-8892-444C-8F4E-E62F4056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8382000" cy="97155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altLang="en-US" sz="2800">
                <a:latin typeface="Times New Roman" panose="02020603050405020304" pitchFamily="18" charset="0"/>
              </a:rPr>
              <a:t> </a:t>
            </a:r>
            <a:r>
              <a:rPr lang="fr-FR" altLang="en-US" sz="280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 là một hoặc nhiều trang web liên quan được tổ chức dưới một địa chỉ truy cập chung. </a:t>
            </a:r>
            <a:endParaRPr lang="en-US" altLang="en-US" sz="280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6" name="Content Placeholder 2">
            <a:extLst>
              <a:ext uri="{FF2B5EF4-FFF2-40B4-BE49-F238E27FC236}">
                <a16:creationId xmlns:a16="http://schemas.microsoft.com/office/drawing/2014/main" id="{C945CE9B-3899-49AF-98DA-01214CD82240}"/>
              </a:ext>
            </a:extLst>
          </p:cNvPr>
          <p:cNvSpPr>
            <a:spLocks/>
          </p:cNvSpPr>
          <p:nvPr/>
        </p:nvSpPr>
        <p:spPr bwMode="auto">
          <a:xfrm>
            <a:off x="381000" y="10668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1. Tổ chức thông tin trên Internet</a:t>
            </a: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FBA64EBA-8D8F-4D6C-B706-14D0B68A2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54213"/>
            <a:ext cx="5943600" cy="1412875"/>
          </a:xfrm>
          <a:prstGeom prst="cloudCallout">
            <a:avLst>
              <a:gd name="adj1" fmla="val 33333"/>
              <a:gd name="adj2" fmla="val 11236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 i="1"/>
              <a:t>Website là gì ?</a:t>
            </a:r>
          </a:p>
          <a:p>
            <a:pPr eaLnBrk="1" hangingPunct="1"/>
            <a:r>
              <a:rPr lang="fr-FR" altLang="en-US" sz="2800" i="1"/>
              <a:t>Địa chỉ Website là gì?</a:t>
            </a:r>
            <a:endParaRPr lang="en-US" altLang="en-US" sz="2800" i="1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74B0CD2-1EF2-4045-963C-786D9DBE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8458200" cy="98425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fr-FR" altLang="en-US" sz="2800"/>
              <a:t> </a:t>
            </a:r>
            <a:r>
              <a:rPr lang="fr-FR" altLang="en-US" sz="2800">
                <a:solidFill>
                  <a:srgbClr val="9900CC"/>
                </a:solidFill>
              </a:rPr>
              <a:t>Địa chỉ truy cập chung được gọi là địa chỉ của website.</a:t>
            </a:r>
            <a:endParaRPr lang="en-US" altLang="en-US" sz="280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273" grpId="0" animBg="1"/>
      <p:bldP spid="11273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FC1BD2E7-C897-4979-AF52-DD92D1300C6E}"/>
              </a:ext>
            </a:extLst>
          </p:cNvPr>
          <p:cNvSpPr>
            <a:spLocks/>
          </p:cNvSpPr>
          <p:nvPr/>
        </p:nvSpPr>
        <p:spPr bwMode="auto">
          <a:xfrm>
            <a:off x="381000" y="990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 chức thông tin trên Internet</a:t>
            </a:r>
          </a:p>
        </p:txBody>
      </p:sp>
      <p:sp>
        <p:nvSpPr>
          <p:cNvPr id="96259" name="Rectangle 1">
            <a:extLst>
              <a:ext uri="{FF2B5EF4-FFF2-40B4-BE49-F238E27FC236}">
                <a16:creationId xmlns:a16="http://schemas.microsoft.com/office/drawing/2014/main" id="{645765A3-4126-48CB-9615-64171EB1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38288"/>
            <a:ext cx="6289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Website, địa chỉ website và trang chủ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id="{7B0685F0-B2B6-458C-9E4D-E2690D855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33600"/>
            <a:ext cx="5867400" cy="1023938"/>
          </a:xfrm>
          <a:prstGeom prst="wedgeRoundRectCallout">
            <a:avLst>
              <a:gd name="adj1" fmla="val 34389"/>
              <a:gd name="adj2" fmla="val 15635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0066"/>
                </a:solidFill>
              </a:rPr>
              <a:t>Em hãy nêu một vài ví dụ về địa chỉ Website mà em biết?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E2835-1BDC-4BC6-B1B0-2ED793A5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59025"/>
            <a:ext cx="746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Một số địa chỉ Website:</a:t>
            </a:r>
          </a:p>
          <a:p>
            <a:pPr eaLnBrk="1" hangingPunct="1"/>
            <a:r>
              <a:rPr lang="en-US" altLang="en-US" sz="2800">
                <a:solidFill>
                  <a:srgbClr val="9900CC"/>
                </a:solidFill>
              </a:rPr>
              <a:t>+ Mạng của bộ giáo dục và đào tạo</a:t>
            </a:r>
            <a:r>
              <a:rPr lang="en-US" altLang="en-US" sz="2800">
                <a:solidFill>
                  <a:srgbClr val="0000FF"/>
                </a:solidFill>
              </a:rPr>
              <a:t>: </a:t>
            </a:r>
          </a:p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         www.edu.net.vn</a:t>
            </a:r>
          </a:p>
          <a:p>
            <a:pPr eaLnBrk="1" hangingPunct="1"/>
            <a:r>
              <a:rPr lang="en-US" altLang="en-US" sz="2800">
                <a:solidFill>
                  <a:srgbClr val="9900CC"/>
                </a:solidFill>
              </a:rPr>
              <a:t>+ Báo dân trí:</a:t>
            </a:r>
            <a:r>
              <a:rPr lang="en-US" altLang="en-US" sz="2800">
                <a:solidFill>
                  <a:srgbClr val="000000"/>
                </a:solidFill>
              </a:rPr>
              <a:t>     </a:t>
            </a:r>
            <a:r>
              <a:rPr lang="en-US" altLang="en-US" sz="2800">
                <a:solidFill>
                  <a:srgbClr val="0070C0"/>
                </a:solidFill>
              </a:rPr>
              <a:t>www.dantri.com.vn</a:t>
            </a:r>
          </a:p>
          <a:p>
            <a:pPr eaLnBrk="1" hangingPunct="1"/>
            <a:r>
              <a:rPr lang="en-US" altLang="en-US" sz="2800">
                <a:solidFill>
                  <a:srgbClr val="9900CC"/>
                </a:solidFill>
              </a:rPr>
              <a:t>+</a:t>
            </a:r>
            <a:r>
              <a:rPr lang="en-US" altLang="en-US" sz="2800">
                <a:solidFill>
                  <a:srgbClr val="46A1A8"/>
                </a:solidFill>
              </a:rPr>
              <a:t>   </a:t>
            </a:r>
            <a:r>
              <a:rPr lang="nl-NL" altLang="en-US" sz="2800" b="1">
                <a:solidFill>
                  <a:srgbClr val="46A1A8"/>
                </a:solidFill>
              </a:rPr>
              <a:t>vietnamnet.vn</a:t>
            </a:r>
          </a:p>
          <a:p>
            <a:pPr eaLnBrk="1" hangingPunct="1"/>
            <a:r>
              <a:rPr lang="nl-NL" altLang="en-US" sz="2800">
                <a:solidFill>
                  <a:srgbClr val="9900CC"/>
                </a:solidFill>
              </a:rPr>
              <a:t>+</a:t>
            </a:r>
            <a:r>
              <a:rPr lang="nl-NL" altLang="en-US" sz="2800" b="1">
                <a:solidFill>
                  <a:srgbClr val="9900CC"/>
                </a:solidFill>
              </a:rPr>
              <a:t>   </a:t>
            </a:r>
            <a:r>
              <a:rPr lang="nl-NL" altLang="en-US" sz="2800" b="1">
                <a:solidFill>
                  <a:srgbClr val="46A1A8"/>
                </a:solidFill>
              </a:rPr>
              <a:t>vi.wikipedia.org</a:t>
            </a:r>
          </a:p>
          <a:p>
            <a:pPr eaLnBrk="1" hangingPunct="1"/>
            <a:r>
              <a:rPr lang="nl-NL" altLang="en-US" sz="2800">
                <a:solidFill>
                  <a:srgbClr val="9900CC"/>
                </a:solidFill>
              </a:rPr>
              <a:t>+</a:t>
            </a:r>
            <a:r>
              <a:rPr lang="nl-NL" altLang="en-US" sz="2800" b="1">
                <a:solidFill>
                  <a:srgbClr val="46A1A8"/>
                </a:solidFill>
              </a:rPr>
              <a:t>   www.answer.com</a:t>
            </a:r>
          </a:p>
          <a:p>
            <a:pPr eaLnBrk="1" hangingPunct="1"/>
            <a:r>
              <a:rPr lang="nl-NL" altLang="en-US" sz="2800">
                <a:solidFill>
                  <a:srgbClr val="9900CC"/>
                </a:solidFill>
              </a:rPr>
              <a:t>+</a:t>
            </a:r>
            <a:r>
              <a:rPr lang="nl-NL" altLang="en-US" sz="2800" b="1">
                <a:solidFill>
                  <a:srgbClr val="46A1A8"/>
                </a:solidFill>
              </a:rPr>
              <a:t>   www.nasa.gov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5&quot;/&gt;&lt;/object&gt;&lt;object type=&quot;3&quot; unique_id=&quot;10005&quot;&gt;&lt;property id=&quot;20148&quot; value=&quot;5&quot;/&gt;&lt;property id=&quot;20300&quot; value=&quot;Slide 2&quot;/&gt;&lt;property id=&quot;20307&quot; value=&quot;292&quot;/&gt;&lt;/object&gt;&lt;object type=&quot;3&quot; unique_id=&quot;10006&quot;&gt;&lt;property id=&quot;20148&quot; value=&quot;5&quot;/&gt;&lt;property id=&quot;20300&quot; value=&quot;Slide 3&quot;/&gt;&lt;property id=&quot;20307&quot; value=&quot;293&quot;/&gt;&lt;/object&gt;&lt;object type=&quot;3&quot; unique_id=&quot;10007&quot;&gt;&lt;property id=&quot;20148&quot; value=&quot;5&quot;/&gt;&lt;property id=&quot;20300&quot; value=&quot;Slide 4&quot;/&gt;&lt;property id=&quot;20307&quot; value=&quot;294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97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object type=&quot;3&quot; unique_id=&quot;10017&quot;&gt;&lt;property id=&quot;20148&quot; value=&quot;5&quot;/&gt;&lt;property id=&quot;20300&quot; value=&quot;Slide 14&quot;/&gt;&lt;property id=&quot;20307&quot; value=&quot;277&quot;/&gt;&lt;/object&gt;&lt;object type=&quot;3&quot; unique_id=&quot;10018&quot;&gt;&lt;property id=&quot;20148&quot; value=&quot;5&quot;/&gt;&lt;property id=&quot;20300&quot; value=&quot;Slide 15&quot;/&gt;&lt;property id=&quot;20307&quot; value=&quot;298&quot;/&gt;&lt;/object&gt;&lt;object type=&quot;3&quot; unique_id=&quot;10019&quot;&gt;&lt;property id=&quot;20148&quot; value=&quot;5&quot;/&gt;&lt;property id=&quot;20300&quot; value=&quot;Slide 16&quot;/&gt;&lt;property id=&quot;20307&quot; value=&quot;301&quot;/&gt;&lt;/object&gt;&lt;object type=&quot;3&quot; unique_id=&quot;10020&quot;&gt;&lt;property id=&quot;20148&quot; value=&quot;5&quot;/&gt;&lt;property id=&quot;20300&quot; value=&quot;Slide 17&quot;/&gt;&lt;property id=&quot;20307&quot; value=&quot;302&quot;/&gt;&lt;/object&gt;&lt;object type=&quot;3&quot; unique_id=&quot;10021&quot;&gt;&lt;property id=&quot;20148&quot; value=&quot;5&quot;/&gt;&lt;property id=&quot;20300&quot; value=&quot;Slide 18&quot;/&gt;&lt;property id=&quot;20307&quot; value=&quot;303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9&quot;/&gt;&lt;/object&gt;&lt;object type=&quot;3&quot; unique_id=&quot;10025&quot;&gt;&lt;property id=&quot;20148&quot; value=&quot;5&quot;/&gt;&lt;property id=&quot;20300&quot; value=&quot;Slide 22&quot;/&gt;&lt;property id=&quot;20307&quot; value=&quot;290&quot;/&gt;&lt;/object&gt;&lt;object type=&quot;3&quot; unique_id=&quot;10026&quot;&gt;&lt;property id=&quot;20148&quot; value=&quot;5&quot;/&gt;&lt;property id=&quot;20300&quot; value=&quot;Slide 23&quot;/&gt;&lt;property id=&quot;20307&quot; value=&quot;281&quot;/&gt;&lt;/object&gt;&lt;object type=&quot;3&quot; unique_id=&quot;10027&quot;&gt;&lt;property id=&quot;20148&quot; value=&quot;5&quot;/&gt;&lt;property id=&quot;20300&quot; value=&quot;Slide 24&quot;/&gt;&lt;property id=&quot;20307&quot; value=&quot;304&quot;/&gt;&lt;/object&gt;&lt;object type=&quot;3&quot; unique_id=&quot;10028&quot;&gt;&lt;property id=&quot;20148&quot; value=&quot;5&quot;/&gt;&lt;property id=&quot;20300&quot; value=&quot;Slide 25&quot;/&gt;&lt;property id=&quot;20307&quot; value=&quot;282&quot;/&gt;&lt;/object&gt;&lt;object type=&quot;3&quot; unique_id=&quot;10029&quot;&gt;&lt;property id=&quot;20148&quot; value=&quot;5&quot;/&gt;&lt;property id=&quot;20300&quot; value=&quot;Slide 26&quot;/&gt;&lt;property id=&quot;20307&quot; value=&quot;283&quot;/&gt;&lt;/object&gt;&lt;object type=&quot;3&quot; unique_id=&quot;10030&quot;&gt;&lt;property id=&quot;20148&quot; value=&quot;5&quot;/&gt;&lt;property id=&quot;20300&quot; value=&quot;Slide 27&quot;/&gt;&lt;property id=&quot;20307&quot; value=&quot;284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7&quot;/&gt;&lt;/object&gt;&lt;object type=&quot;3&quot; unique_id=&quot;10033&quot;&gt;&lt;property id=&quot;20148&quot; value=&quot;5&quot;/&gt;&lt;property id=&quot;20300&quot; value=&quot;Slide 30&quot;/&gt;&lt;property id=&quot;20307&quot; value=&quot;288&quot;/&gt;&lt;/object&gt;&lt;object type=&quot;3&quot; unique_id=&quot;10034&quot;&gt;&lt;property id=&quot;20148&quot; value=&quot;5&quot;/&gt;&lt;property id=&quot;20300&quot; value=&quot;Slide 31&quot;/&gt;&lt;property id=&quot;20307&quot; value=&quot;299&quot;/&gt;&lt;/object&gt;&lt;object type=&quot;3&quot; unique_id=&quot;10035&quot;&gt;&lt;property id=&quot;20148&quot; value=&quot;5&quot;/&gt;&lt;property id=&quot;20300&quot; value=&quot;Slide 32&quot;/&gt;&lt;property id=&quot;20307&quot; value=&quot;285&quot;/&gt;&lt;/object&gt;&lt;object type=&quot;3&quot; unique_id=&quot;10036&quot;&gt;&lt;property id=&quot;20148&quot; value=&quot;5&quot;/&gt;&lt;property id=&quot;20300&quot; value=&quot;Slide 33 - &amp;quot;CỦNG CỐ&amp;quot;&quot;/&gt;&lt;property id=&quot;20307&quot; value=&quot;300&quot;/&gt;&lt;/object&gt;&lt;object type=&quot;3&quot; unique_id=&quot;10037&quot;&gt;&lt;property id=&quot;20148&quot; value=&quot;5&quot;/&gt;&lt;property id=&quot;20300&quot; value=&quot;Slide 34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AU">
  <a:themeElements>
    <a:clrScheme name="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AU">
  <a:themeElements>
    <a:clrScheme name="1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1339</TotalTime>
  <Words>1406</Words>
  <Application>Microsoft Office PowerPoint</Application>
  <PresentationFormat>On-screen Show (4:3)</PresentationFormat>
  <Paragraphs>161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Times New Roman</vt:lpstr>
      <vt:lpstr>MAU</vt:lpstr>
      <vt:lpstr>1_Default Design</vt:lpstr>
      <vt:lpstr>2_Default Design</vt:lpstr>
      <vt:lpstr>3_Default Design</vt:lpstr>
      <vt:lpstr>2_Custom Design</vt:lpstr>
      <vt:lpstr>1_MAU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Bài tập</vt:lpstr>
      <vt:lpstr>Bài tập</vt:lpstr>
      <vt:lpstr>Bài tập</vt:lpstr>
      <vt:lpstr>Bài tập</vt:lpstr>
      <vt:lpstr>Bài tập</vt:lpstr>
      <vt:lpstr>Bài tập</vt:lpstr>
      <vt:lpstr>Bài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Bình Phạm</cp:lastModifiedBy>
  <cp:revision>153</cp:revision>
  <dcterms:created xsi:type="dcterms:W3CDTF">2009-09-15T08:20:27Z</dcterms:created>
  <dcterms:modified xsi:type="dcterms:W3CDTF">2021-10-07T01:07:33Z</dcterms:modified>
</cp:coreProperties>
</file>